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97" r:id="rId3"/>
    <p:sldId id="257" r:id="rId4"/>
    <p:sldId id="258" r:id="rId5"/>
    <p:sldId id="259" r:id="rId6"/>
    <p:sldId id="260" r:id="rId7"/>
    <p:sldId id="261" r:id="rId8"/>
    <p:sldId id="262" r:id="rId9"/>
    <p:sldId id="263" r:id="rId10"/>
    <p:sldId id="264" r:id="rId11"/>
    <p:sldId id="273" r:id="rId12"/>
    <p:sldId id="274" r:id="rId13"/>
    <p:sldId id="275" r:id="rId14"/>
    <p:sldId id="265" r:id="rId15"/>
    <p:sldId id="276" r:id="rId16"/>
    <p:sldId id="277" r:id="rId17"/>
    <p:sldId id="278" r:id="rId18"/>
    <p:sldId id="282" r:id="rId19"/>
    <p:sldId id="279" r:id="rId20"/>
    <p:sldId id="280" r:id="rId21"/>
    <p:sldId id="281" r:id="rId22"/>
    <p:sldId id="283" r:id="rId23"/>
    <p:sldId id="284" r:id="rId24"/>
    <p:sldId id="285" r:id="rId25"/>
    <p:sldId id="286" r:id="rId26"/>
    <p:sldId id="266" r:id="rId27"/>
    <p:sldId id="287" r:id="rId28"/>
    <p:sldId id="288" r:id="rId29"/>
    <p:sldId id="289" r:id="rId30"/>
    <p:sldId id="267" r:id="rId31"/>
    <p:sldId id="290" r:id="rId32"/>
    <p:sldId id="291" r:id="rId33"/>
    <p:sldId id="268" r:id="rId34"/>
    <p:sldId id="292" r:id="rId35"/>
    <p:sldId id="293" r:id="rId36"/>
    <p:sldId id="294" r:id="rId37"/>
    <p:sldId id="269" r:id="rId38"/>
    <p:sldId id="270" r:id="rId39"/>
    <p:sldId id="271" r:id="rId40"/>
    <p:sldId id="272" r:id="rId41"/>
    <p:sldId id="296" r:id="rId42"/>
    <p:sldId id="29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70871F-8A40-4770-A292-51C7DA0B6360}" type="datetimeFigureOut">
              <a:rPr lang="en-US" smtClean="0"/>
              <a:pPr/>
              <a:t>7/29/2022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DAFBCC-D86A-4F47-981C-5481B43CA43C}" type="slidenum">
              <a:rPr lang="en-US" smtClean="0"/>
              <a:pPr/>
              <a:t>‹#›</a:t>
            </a:fld>
            <a:endParaRPr lang="en-US"/>
          </a:p>
        </p:txBody>
      </p:sp>
    </p:spTree>
    <p:extLst>
      <p:ext uri="{BB962C8B-B14F-4D97-AF65-F5344CB8AC3E}">
        <p14:creationId xmlns:p14="http://schemas.microsoft.com/office/powerpoint/2010/main" val="1335260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001437-AF8C-45CD-80E7-698674B8825B}" type="datetimeFigureOut">
              <a:rPr lang="en-US" smtClean="0"/>
              <a:pPr/>
              <a:t>7/29/2022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B506A-D185-4535-A70F-C78C50B610A4}" type="slidenum">
              <a:rPr lang="en-US" smtClean="0"/>
              <a:pPr/>
              <a:t>‹#›</a:t>
            </a:fld>
            <a:endParaRPr lang="en-US"/>
          </a:p>
        </p:txBody>
      </p:sp>
    </p:spTree>
    <p:extLst>
      <p:ext uri="{BB962C8B-B14F-4D97-AF65-F5344CB8AC3E}">
        <p14:creationId xmlns:p14="http://schemas.microsoft.com/office/powerpoint/2010/main" val="892340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7B506A-D185-4535-A70F-C78C50B610A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7A0AFF6-D895-4F7C-ADDF-7A672FA53A29}" type="datetimeFigureOut">
              <a:rPr lang="en-US" smtClean="0"/>
              <a:pPr/>
              <a:t>7/29/2022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DEB422B-B661-488B-9C01-6DAA50C213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A0AFF6-D895-4F7C-ADDF-7A672FA53A29}" type="datetimeFigureOut">
              <a:rPr lang="en-US" smtClean="0"/>
              <a:pPr/>
              <a:t>7/29/2022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422B-B661-488B-9C01-6DAA50C213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A0AFF6-D895-4F7C-ADDF-7A672FA53A29}" type="datetimeFigureOut">
              <a:rPr lang="en-US" smtClean="0"/>
              <a:pPr/>
              <a:t>7/29/2022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422B-B661-488B-9C01-6DAA50C213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7A0AFF6-D895-4F7C-ADDF-7A672FA53A29}" type="datetimeFigureOut">
              <a:rPr lang="en-US" smtClean="0"/>
              <a:pPr/>
              <a:t>7/29/2022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DEB422B-B661-488B-9C01-6DAA50C213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7A0AFF6-D895-4F7C-ADDF-7A672FA53A29}" type="datetimeFigureOut">
              <a:rPr lang="en-US" smtClean="0"/>
              <a:pPr/>
              <a:t>7/29/2022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DEB422B-B661-488B-9C01-6DAA50C2137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7A0AFF6-D895-4F7C-ADDF-7A672FA53A29}" type="datetimeFigureOut">
              <a:rPr lang="en-US" smtClean="0"/>
              <a:pPr/>
              <a:t>7/29/2022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EB422B-B661-488B-9C01-6DAA50C213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7A0AFF6-D895-4F7C-ADDF-7A672FA53A29}" type="datetimeFigureOut">
              <a:rPr lang="en-US" smtClean="0"/>
              <a:pPr/>
              <a:t>7/29/2022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DEB422B-B661-488B-9C01-6DAA50C2137D}"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7A0AFF6-D895-4F7C-ADDF-7A672FA53A29}" type="datetimeFigureOut">
              <a:rPr lang="en-US" smtClean="0"/>
              <a:pPr/>
              <a:t>7/29/2022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422B-B661-488B-9C01-6DAA50C213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A0AFF6-D895-4F7C-ADDF-7A672FA53A29}" type="datetimeFigureOut">
              <a:rPr lang="en-US" smtClean="0"/>
              <a:pPr/>
              <a:t>7/29/2022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B422B-B661-488B-9C01-6DAA50C213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7A0AFF6-D895-4F7C-ADDF-7A672FA53A29}" type="datetimeFigureOut">
              <a:rPr lang="en-US" smtClean="0"/>
              <a:pPr/>
              <a:t>7/29/2022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B422B-B661-488B-9C01-6DAA50C213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7A0AFF6-D895-4F7C-ADDF-7A672FA53A29}" type="datetimeFigureOut">
              <a:rPr lang="en-US" smtClean="0"/>
              <a:pPr/>
              <a:t>7/29/2022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EB422B-B661-488B-9C01-6DAA50C2137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7A0AFF6-D895-4F7C-ADDF-7A672FA53A29}" type="datetimeFigureOut">
              <a:rPr lang="en-US" smtClean="0"/>
              <a:pPr/>
              <a:t>7/29/2022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DEB422B-B661-488B-9C01-6DAA50C2137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839200" cy="6858000"/>
          </a:xfrm>
        </p:spPr>
        <p:txBody>
          <a:bodyPr>
            <a:normAutofit fontScale="62500" lnSpcReduction="20000"/>
          </a:bodyPr>
          <a:lstStyle/>
          <a:p>
            <a:endParaRPr lang="en-US" b="1" dirty="0" smtClean="0"/>
          </a:p>
          <a:p>
            <a:endParaRPr lang="en-US" sz="5400" b="1" dirty="0" smtClean="0"/>
          </a:p>
          <a:p>
            <a:endParaRPr lang="en-US" sz="5400" b="1" dirty="0" smtClean="0"/>
          </a:p>
          <a:p>
            <a:endParaRPr lang="en-US" sz="5400" b="1" dirty="0" smtClean="0"/>
          </a:p>
          <a:p>
            <a:endParaRPr lang="en-US" sz="5400" b="1" dirty="0" smtClean="0"/>
          </a:p>
          <a:p>
            <a:pPr algn="ctr"/>
            <a:endParaRPr lang="en-US" sz="5400" b="1" dirty="0" smtClean="0"/>
          </a:p>
          <a:p>
            <a:pPr algn="ctr"/>
            <a:endParaRPr lang="en-US" sz="5400" b="1" dirty="0" smtClean="0"/>
          </a:p>
          <a:p>
            <a:pPr algn="ctr"/>
            <a:r>
              <a:rPr lang="en-US" sz="5400" b="1" dirty="0" err="1" smtClean="0"/>
              <a:t>Xafiiska</a:t>
            </a:r>
            <a:r>
              <a:rPr lang="en-US" sz="5400" b="1" dirty="0" smtClean="0"/>
              <a:t> </a:t>
            </a:r>
            <a:r>
              <a:rPr lang="en-US" sz="5400" b="1" dirty="0" err="1" smtClean="0"/>
              <a:t>Arimaha</a:t>
            </a:r>
            <a:r>
              <a:rPr lang="en-US" sz="5400" b="1" dirty="0" smtClean="0"/>
              <a:t> </a:t>
            </a:r>
            <a:r>
              <a:rPr lang="en-US" sz="5400" b="1" dirty="0" err="1" smtClean="0"/>
              <a:t>Haweenka</a:t>
            </a:r>
            <a:r>
              <a:rPr lang="en-US" sz="5400" b="1" dirty="0" smtClean="0"/>
              <a:t> </a:t>
            </a:r>
            <a:r>
              <a:rPr lang="en-US" sz="5400" b="1" dirty="0" err="1" smtClean="0"/>
              <a:t>Caruurta</a:t>
            </a:r>
            <a:r>
              <a:rPr lang="en-US" sz="5400" b="1" dirty="0" smtClean="0"/>
              <a:t> </a:t>
            </a:r>
            <a:r>
              <a:rPr lang="en-US" sz="5400" b="1" dirty="0" err="1" smtClean="0"/>
              <a:t>iyo</a:t>
            </a:r>
            <a:r>
              <a:rPr lang="en-US" sz="5400" b="1" dirty="0" smtClean="0"/>
              <a:t> </a:t>
            </a:r>
            <a:r>
              <a:rPr lang="en-US" sz="5400" b="1" dirty="0" err="1" smtClean="0"/>
              <a:t>Dhaliyarada</a:t>
            </a:r>
            <a:r>
              <a:rPr lang="en-US" sz="5400" b="1" dirty="0" smtClean="0"/>
              <a:t> </a:t>
            </a:r>
            <a:r>
              <a:rPr lang="en-US" sz="5400" b="1" dirty="0" smtClean="0"/>
              <a:t>DDS</a:t>
            </a:r>
            <a:endParaRPr lang="en-US" sz="5400" b="1" dirty="0" smtClean="0"/>
          </a:p>
          <a:p>
            <a:endParaRPr lang="en-US" sz="5400" b="1" dirty="0" smtClean="0"/>
          </a:p>
          <a:p>
            <a:pPr algn="ctr"/>
            <a:r>
              <a:rPr lang="en-US" sz="5400" b="1" dirty="0" err="1" smtClean="0"/>
              <a:t>Fikradaha</a:t>
            </a:r>
            <a:r>
              <a:rPr lang="en-US" sz="5400" b="1" dirty="0" smtClean="0"/>
              <a:t> </a:t>
            </a:r>
            <a:r>
              <a:rPr lang="en-US" sz="5400" b="1" dirty="0" err="1"/>
              <a:t>aasaasiga</a:t>
            </a:r>
            <a:r>
              <a:rPr lang="en-US" sz="5400" b="1" dirty="0"/>
              <a:t> ah </a:t>
            </a:r>
            <a:r>
              <a:rPr lang="en-US" sz="5400" b="1" dirty="0" err="1" smtClean="0"/>
              <a:t>ee</a:t>
            </a:r>
            <a:endParaRPr lang="en-US" sz="5400" b="1" dirty="0"/>
          </a:p>
          <a:p>
            <a:pPr algn="ctr"/>
            <a:r>
              <a:rPr lang="en-US" sz="5400" b="1" dirty="0" smtClean="0"/>
              <a:t> </a:t>
            </a:r>
            <a:r>
              <a:rPr lang="en-US" sz="5400" b="1" dirty="0" err="1" smtClean="0"/>
              <a:t>xadgudubka</a:t>
            </a:r>
            <a:r>
              <a:rPr lang="en-US" sz="5400" b="1" dirty="0" smtClean="0"/>
              <a:t> </a:t>
            </a:r>
            <a:r>
              <a:rPr lang="en-US" sz="5400" b="1" dirty="0" err="1" smtClean="0"/>
              <a:t>ku</a:t>
            </a:r>
            <a:r>
              <a:rPr lang="en-US" sz="5400" b="1" dirty="0" smtClean="0"/>
              <a:t> </a:t>
            </a:r>
            <a:r>
              <a:rPr lang="en-US" sz="5400" b="1" dirty="0" err="1"/>
              <a:t>salaysan</a:t>
            </a:r>
            <a:r>
              <a:rPr lang="en-US" sz="5400" b="1" dirty="0"/>
              <a:t> </a:t>
            </a:r>
            <a:r>
              <a:rPr lang="en-US" sz="5400" b="1" dirty="0" err="1"/>
              <a:t>sinjiga</a:t>
            </a:r>
            <a:r>
              <a:rPr lang="en-US" sz="5400" b="1" dirty="0"/>
              <a:t> </a:t>
            </a:r>
            <a:r>
              <a:rPr lang="en-US" sz="5400" b="1" dirty="0" err="1" smtClean="0"/>
              <a:t>Hagaha</a:t>
            </a:r>
            <a:r>
              <a:rPr lang="en-US" sz="5400" b="1" dirty="0" smtClean="0"/>
              <a:t> </a:t>
            </a:r>
            <a:r>
              <a:rPr lang="en-US" sz="5400" b="1" dirty="0"/>
              <a:t>(</a:t>
            </a:r>
            <a:r>
              <a:rPr lang="en-US" sz="5400" b="1" dirty="0" err="1"/>
              <a:t>Tilmaame</a:t>
            </a:r>
            <a:r>
              <a:rPr lang="en-US" sz="5400" b="1" dirty="0" smtClean="0"/>
              <a:t>)</a:t>
            </a:r>
          </a:p>
          <a:p>
            <a:endParaRPr lang="en-US" sz="4000" b="1" dirty="0" smtClean="0"/>
          </a:p>
          <a:p>
            <a:endParaRPr lang="en-US" sz="4000" b="1" dirty="0" smtClean="0"/>
          </a:p>
          <a:p>
            <a:endParaRPr lang="en-US" sz="4000" b="1" dirty="0" smtClean="0"/>
          </a:p>
          <a:p>
            <a:endParaRPr lang="en-US" sz="4000" b="1" dirty="0" smtClean="0"/>
          </a:p>
          <a:p>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Faraqa</a:t>
            </a:r>
            <a:r>
              <a:rPr lang="en-US" sz="2800" dirty="0" smtClean="0"/>
              <a:t> u </a:t>
            </a:r>
            <a:r>
              <a:rPr lang="en-US" sz="2800" dirty="0" err="1" smtClean="0"/>
              <a:t>dhexeeya</a:t>
            </a:r>
            <a:r>
              <a:rPr lang="en-US" sz="2800" dirty="0" smtClean="0"/>
              <a:t> “</a:t>
            </a:r>
            <a:r>
              <a:rPr lang="en-US" sz="2800" dirty="0" err="1" smtClean="0"/>
              <a:t>jINSIGA</a:t>
            </a:r>
            <a:r>
              <a:rPr lang="en-US" sz="2800" dirty="0" smtClean="0"/>
              <a:t>” iyo “</a:t>
            </a:r>
            <a:r>
              <a:rPr lang="en-US" sz="2800" dirty="0" err="1" smtClean="0"/>
              <a:t>sinjiga</a:t>
            </a:r>
            <a:r>
              <a:rPr lang="en-US" sz="2800" dirty="0" smtClean="0"/>
              <a:t>” </a:t>
            </a:r>
            <a:endParaRPr lang="en-US" sz="2800" dirty="0"/>
          </a:p>
        </p:txBody>
      </p:sp>
      <p:sp>
        <p:nvSpPr>
          <p:cNvPr id="3" name="Content Placeholder 2"/>
          <p:cNvSpPr>
            <a:spLocks noGrp="1"/>
          </p:cNvSpPr>
          <p:nvPr>
            <p:ph idx="1"/>
          </p:nvPr>
        </p:nvSpPr>
        <p:spPr/>
        <p:txBody>
          <a:bodyPr/>
          <a:lstStyle/>
          <a:p>
            <a:pPr>
              <a:buNone/>
            </a:pPr>
            <a:r>
              <a:rPr lang="en-US" dirty="0" err="1" smtClean="0"/>
              <a:t>Waxaa</a:t>
            </a:r>
            <a:r>
              <a:rPr lang="en-US" dirty="0" smtClean="0"/>
              <a:t> </a:t>
            </a:r>
            <a:r>
              <a:rPr lang="en-US" dirty="0" err="1" smtClean="0"/>
              <a:t>muhiim</a:t>
            </a:r>
            <a:r>
              <a:rPr lang="en-US" dirty="0" smtClean="0"/>
              <a:t> ah in la </a:t>
            </a:r>
            <a:r>
              <a:rPr lang="en-US" dirty="0" err="1" smtClean="0"/>
              <a:t>ogaado</a:t>
            </a:r>
            <a:r>
              <a:rPr lang="en-US" dirty="0" smtClean="0"/>
              <a:t> in </a:t>
            </a:r>
            <a:r>
              <a:rPr lang="en-US" dirty="0" err="1" smtClean="0"/>
              <a:t>macnaha</a:t>
            </a:r>
            <a:r>
              <a:rPr lang="en-US" dirty="0" smtClean="0"/>
              <a:t> </a:t>
            </a:r>
            <a:r>
              <a:rPr lang="en-US" dirty="0" err="1" smtClean="0"/>
              <a:t>gendar</a:t>
            </a:r>
            <a:r>
              <a:rPr lang="en-US" dirty="0" smtClean="0"/>
              <a:t> (</a:t>
            </a:r>
            <a:r>
              <a:rPr lang="en-US" dirty="0" err="1" smtClean="0"/>
              <a:t>jinsi</a:t>
            </a:r>
            <a:r>
              <a:rPr lang="en-US" dirty="0" smtClean="0"/>
              <a:t>) </a:t>
            </a:r>
            <a:r>
              <a:rPr lang="en-US" dirty="0" err="1" smtClean="0"/>
              <a:t>uu</a:t>
            </a:r>
            <a:r>
              <a:rPr lang="en-US" dirty="0" smtClean="0"/>
              <a:t> ka </a:t>
            </a:r>
            <a:r>
              <a:rPr lang="en-US" dirty="0" err="1" smtClean="0"/>
              <a:t>duwan</a:t>
            </a:r>
            <a:r>
              <a:rPr lang="en-US" dirty="0" smtClean="0"/>
              <a:t> </a:t>
            </a:r>
            <a:r>
              <a:rPr lang="en-US" dirty="0" err="1" smtClean="0"/>
              <a:t>yahay</a:t>
            </a:r>
            <a:r>
              <a:rPr lang="en-US" dirty="0" smtClean="0"/>
              <a:t> </a:t>
            </a:r>
            <a:r>
              <a:rPr lang="en-US" dirty="0" err="1" smtClean="0"/>
              <a:t>macnaha</a:t>
            </a:r>
            <a:r>
              <a:rPr lang="en-US" dirty="0" smtClean="0"/>
              <a:t> </a:t>
            </a:r>
            <a:r>
              <a:rPr lang="en-US" dirty="0" err="1" smtClean="0"/>
              <a:t>sinji</a:t>
            </a:r>
            <a:r>
              <a:rPr lang="en-US" dirty="0" smtClean="0"/>
              <a:t>. </a:t>
            </a:r>
            <a:r>
              <a:rPr lang="en-US" dirty="0" err="1" smtClean="0"/>
              <a:t>Labada</a:t>
            </a:r>
            <a:r>
              <a:rPr lang="en-US" dirty="0" smtClean="0"/>
              <a:t> </a:t>
            </a:r>
            <a:r>
              <a:rPr lang="en-US" dirty="0" err="1" smtClean="0"/>
              <a:t>eray</a:t>
            </a:r>
            <a:r>
              <a:rPr lang="en-US" dirty="0" smtClean="0"/>
              <a:t> </a:t>
            </a:r>
            <a:r>
              <a:rPr lang="en-US" dirty="0" err="1" smtClean="0"/>
              <a:t>waa</a:t>
            </a:r>
            <a:r>
              <a:rPr lang="en-US" dirty="0" smtClean="0"/>
              <a:t> la </a:t>
            </a:r>
            <a:r>
              <a:rPr lang="en-US" dirty="0" err="1" smtClean="0"/>
              <a:t>isku</a:t>
            </a:r>
            <a:r>
              <a:rPr lang="en-US" dirty="0" smtClean="0"/>
              <a:t> </a:t>
            </a:r>
            <a:r>
              <a:rPr lang="en-US" dirty="0" err="1" smtClean="0"/>
              <a:t>badali</a:t>
            </a:r>
            <a:r>
              <a:rPr lang="en-US" dirty="0" smtClean="0"/>
              <a:t> </a:t>
            </a:r>
            <a:r>
              <a:rPr lang="en-US" dirty="0" err="1" smtClean="0"/>
              <a:t>karaa</a:t>
            </a:r>
            <a:r>
              <a:rPr lang="en-US" dirty="0" smtClean="0"/>
              <a:t> </a:t>
            </a:r>
            <a:r>
              <a:rPr lang="en-US" dirty="0" err="1" smtClean="0"/>
              <a:t>xagga</a:t>
            </a:r>
            <a:r>
              <a:rPr lang="en-US" dirty="0" smtClean="0"/>
              <a:t> </a:t>
            </a:r>
            <a:r>
              <a:rPr lang="en-US" dirty="0" err="1" smtClean="0"/>
              <a:t>islicmaalka</a:t>
            </a:r>
            <a:r>
              <a:rPr lang="en-US" dirty="0" smtClean="0"/>
              <a:t>.</a:t>
            </a:r>
          </a:p>
          <a:p>
            <a:pPr>
              <a:buNone/>
            </a:pPr>
            <a:r>
              <a:rPr lang="en-US" b="1" cap="small" dirty="0" err="1" smtClean="0"/>
              <a:t>sinjigu</a:t>
            </a:r>
            <a:r>
              <a:rPr lang="en-US" b="1" cap="small" dirty="0" smtClean="0"/>
              <a:t>  </a:t>
            </a:r>
            <a:r>
              <a:rPr lang="en-US" b="1" cap="small" dirty="0" err="1" smtClean="0"/>
              <a:t>Biologikaal</a:t>
            </a:r>
            <a:r>
              <a:rPr lang="en-US" b="1" cap="small" dirty="0" smtClean="0"/>
              <a:t> </a:t>
            </a:r>
            <a:r>
              <a:rPr lang="en-US" b="1" cap="small" dirty="0" err="1" smtClean="0"/>
              <a:t>ahaan</a:t>
            </a:r>
            <a:r>
              <a:rPr lang="en-US" b="1" cap="small" dirty="0" smtClean="0"/>
              <a:t> </a:t>
            </a:r>
            <a:r>
              <a:rPr lang="en-US" b="1" cap="small" dirty="0" err="1" smtClean="0"/>
              <a:t>waa</a:t>
            </a:r>
            <a:r>
              <a:rPr lang="en-US" b="1" cap="small" dirty="0" smtClean="0"/>
              <a:t> </a:t>
            </a:r>
            <a:r>
              <a:rPr lang="en-US" b="1" cap="small" dirty="0" err="1" smtClean="0"/>
              <a:t>astaamaha</a:t>
            </a:r>
            <a:r>
              <a:rPr lang="en-US" b="1" cap="small" dirty="0" smtClean="0"/>
              <a:t> </a:t>
            </a:r>
            <a:r>
              <a:rPr lang="en-US" b="1" cap="small" dirty="0" err="1" smtClean="0"/>
              <a:t>lagu</a:t>
            </a:r>
            <a:r>
              <a:rPr lang="en-US" b="1" cap="small" dirty="0" smtClean="0"/>
              <a:t> </a:t>
            </a:r>
            <a:r>
              <a:rPr lang="en-US" b="1" cap="small" dirty="0" err="1" smtClean="0"/>
              <a:t>kala</a:t>
            </a:r>
            <a:r>
              <a:rPr lang="en-US" b="1" cap="small" dirty="0" smtClean="0"/>
              <a:t> </a:t>
            </a:r>
            <a:r>
              <a:rPr lang="en-US" b="1" cap="small" dirty="0" err="1" smtClean="0"/>
              <a:t>saaro</a:t>
            </a:r>
            <a:r>
              <a:rPr lang="en-US" b="1" cap="small" dirty="0" smtClean="0"/>
              <a:t> </a:t>
            </a:r>
            <a:r>
              <a:rPr lang="en-US" b="1" cap="small" dirty="0" err="1" smtClean="0"/>
              <a:t>labka</a:t>
            </a:r>
            <a:r>
              <a:rPr lang="en-US" b="1" cap="small" dirty="0" smtClean="0"/>
              <a:t> iyo </a:t>
            </a:r>
            <a:r>
              <a:rPr lang="en-US" b="1" cap="small" dirty="0" err="1" smtClean="0"/>
              <a:t>dhigiga</a:t>
            </a:r>
            <a:r>
              <a:rPr lang="en-US" b="1" cap="small" dirty="0" smtClean="0"/>
              <a:t>.                                                          </a:t>
            </a:r>
            <a:endParaRPr lang="en-US" dirty="0" smtClean="0"/>
          </a:p>
          <a:p>
            <a:pPr>
              <a:buNone/>
            </a:pPr>
            <a:r>
              <a:rPr lang="en-US" dirty="0" err="1" smtClean="0"/>
              <a:t>Tusaale</a:t>
            </a:r>
            <a:r>
              <a:rPr lang="en-US" dirty="0" smtClean="0"/>
              <a:t>: </a:t>
            </a:r>
          </a:p>
          <a:p>
            <a:r>
              <a:rPr lang="en-US" dirty="0" err="1" smtClean="0"/>
              <a:t>ilmuhu</a:t>
            </a:r>
            <a:r>
              <a:rPr lang="en-US" dirty="0" smtClean="0"/>
              <a:t> </a:t>
            </a:r>
            <a:r>
              <a:rPr lang="en-US" dirty="0" err="1" smtClean="0"/>
              <a:t>wuxuu</a:t>
            </a:r>
            <a:r>
              <a:rPr lang="en-US" dirty="0" smtClean="0"/>
              <a:t> </a:t>
            </a:r>
            <a:r>
              <a:rPr lang="en-US" dirty="0" err="1" smtClean="0"/>
              <a:t>ku</a:t>
            </a:r>
            <a:r>
              <a:rPr lang="en-US" dirty="0" smtClean="0"/>
              <a:t> </a:t>
            </a:r>
            <a:r>
              <a:rPr lang="en-US" dirty="0" err="1" smtClean="0"/>
              <a:t>dhashay</a:t>
            </a:r>
            <a:r>
              <a:rPr lang="en-US" dirty="0" smtClean="0"/>
              <a:t> lab </a:t>
            </a:r>
            <a:r>
              <a:rPr lang="en-US" dirty="0" err="1" smtClean="0"/>
              <a:t>ama</a:t>
            </a:r>
            <a:r>
              <a:rPr lang="en-US" dirty="0" smtClean="0"/>
              <a:t> </a:t>
            </a:r>
            <a:r>
              <a:rPr lang="en-US" dirty="0" err="1" smtClean="0"/>
              <a:t>dhidig</a:t>
            </a:r>
            <a:r>
              <a:rPr lang="en-US"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0" y="0"/>
            <a:ext cx="4572000" cy="838200"/>
          </a:xfrm>
        </p:spPr>
        <p:txBody>
          <a:bodyPr/>
          <a:lstStyle/>
          <a:p>
            <a:r>
              <a:rPr lang="en-US" b="1" cap="small" dirty="0" err="1" smtClean="0"/>
              <a:t>astaamaha</a:t>
            </a:r>
            <a:r>
              <a:rPr lang="en-US" b="1" cap="small" dirty="0" smtClean="0"/>
              <a:t> </a:t>
            </a:r>
            <a:r>
              <a:rPr lang="en-US" b="1" cap="small" dirty="0" err="1" smtClean="0"/>
              <a:t>sinjiga</a:t>
            </a:r>
            <a:r>
              <a:rPr lang="en-US" b="1" cap="small" dirty="0" smtClean="0"/>
              <a:t> </a:t>
            </a:r>
            <a:r>
              <a:rPr lang="en-US" b="1" cap="small" dirty="0" err="1" smtClean="0"/>
              <a:t>labka</a:t>
            </a:r>
            <a:r>
              <a:rPr lang="en-US" b="1" cap="small" dirty="0" smtClean="0"/>
              <a:t> ah</a:t>
            </a:r>
            <a:endParaRPr lang="en-US" dirty="0" smtClean="0"/>
          </a:p>
        </p:txBody>
      </p:sp>
      <p:sp>
        <p:nvSpPr>
          <p:cNvPr id="7" name="Text Placeholder 6"/>
          <p:cNvSpPr>
            <a:spLocks noGrp="1"/>
          </p:cNvSpPr>
          <p:nvPr>
            <p:ph type="body" sz="half" idx="3"/>
          </p:nvPr>
        </p:nvSpPr>
        <p:spPr>
          <a:xfrm>
            <a:off x="4645025" y="0"/>
            <a:ext cx="4498975" cy="838200"/>
          </a:xfrm>
        </p:spPr>
        <p:txBody>
          <a:bodyPr/>
          <a:lstStyle/>
          <a:p>
            <a:r>
              <a:rPr lang="en-US" b="1" cap="small" dirty="0" err="1" smtClean="0"/>
              <a:t>astaamah</a:t>
            </a:r>
            <a:r>
              <a:rPr lang="en-US" b="1" cap="small" dirty="0" smtClean="0"/>
              <a:t> </a:t>
            </a:r>
            <a:r>
              <a:rPr lang="en-US" b="1" cap="small" dirty="0" err="1" smtClean="0"/>
              <a:t>sinjiga</a:t>
            </a:r>
            <a:r>
              <a:rPr lang="en-US" b="1" cap="small" dirty="0" smtClean="0"/>
              <a:t> </a:t>
            </a:r>
            <a:r>
              <a:rPr lang="en-US" b="1" cap="small" dirty="0" err="1" smtClean="0"/>
              <a:t>dhiddiga</a:t>
            </a:r>
            <a:r>
              <a:rPr lang="en-US" b="1" cap="small" dirty="0" smtClean="0"/>
              <a:t> ah</a:t>
            </a:r>
            <a:endParaRPr lang="en-US" dirty="0" smtClean="0"/>
          </a:p>
          <a:p>
            <a:endParaRPr lang="en-US" dirty="0"/>
          </a:p>
        </p:txBody>
      </p:sp>
      <p:sp>
        <p:nvSpPr>
          <p:cNvPr id="6" name="Content Placeholder 5"/>
          <p:cNvSpPr>
            <a:spLocks noGrp="1"/>
          </p:cNvSpPr>
          <p:nvPr>
            <p:ph sz="quarter" idx="2"/>
          </p:nvPr>
        </p:nvSpPr>
        <p:spPr>
          <a:xfrm>
            <a:off x="0" y="838201"/>
            <a:ext cx="4572000" cy="4419600"/>
          </a:xfrm>
        </p:spPr>
        <p:txBody>
          <a:bodyPr/>
          <a:lstStyle/>
          <a:p>
            <a:pPr lvl="0"/>
            <a:r>
              <a:rPr lang="en-US" sz="2800" b="1" cap="small" dirty="0" err="1" smtClean="0"/>
              <a:t>xubnaha</a:t>
            </a:r>
            <a:r>
              <a:rPr lang="en-US" sz="2800" b="1" cap="small" dirty="0" smtClean="0"/>
              <a:t> </a:t>
            </a:r>
            <a:r>
              <a:rPr lang="en-US" sz="2800" b="1" cap="small" dirty="0" err="1" smtClean="0"/>
              <a:t>taranka</a:t>
            </a:r>
            <a:r>
              <a:rPr lang="en-US" sz="2800" b="1" cap="small" dirty="0" smtClean="0"/>
              <a:t> </a:t>
            </a:r>
            <a:r>
              <a:rPr lang="en-US" sz="2800" b="1" cap="small" dirty="0" err="1" smtClean="0"/>
              <a:t>ee</a:t>
            </a:r>
            <a:r>
              <a:rPr lang="en-US" sz="2800" b="1" cap="small" dirty="0" smtClean="0"/>
              <a:t> </a:t>
            </a:r>
            <a:r>
              <a:rPr lang="en-US" sz="2800" b="1" cap="small" dirty="0" err="1" smtClean="0"/>
              <a:t>labka</a:t>
            </a:r>
            <a:r>
              <a:rPr lang="en-US" sz="2800" b="1" cap="small" dirty="0" smtClean="0"/>
              <a:t> (</a:t>
            </a:r>
            <a:r>
              <a:rPr lang="en-US" sz="2800" b="1" cap="small" dirty="0" err="1" smtClean="0"/>
              <a:t>xiniinyo</a:t>
            </a:r>
            <a:r>
              <a:rPr lang="en-US" sz="2800" b="1" cap="small" dirty="0" smtClean="0"/>
              <a:t>, </a:t>
            </a:r>
            <a:r>
              <a:rPr lang="en-US" sz="2800" b="1" cap="small" dirty="0" err="1" smtClean="0"/>
              <a:t>xubnaha</a:t>
            </a:r>
            <a:r>
              <a:rPr lang="en-US" sz="2800" b="1" cap="small" dirty="0" smtClean="0"/>
              <a:t> </a:t>
            </a:r>
            <a:r>
              <a:rPr lang="en-US" sz="2800" b="1" cap="small" dirty="0" err="1" smtClean="0"/>
              <a:t>taranka</a:t>
            </a:r>
            <a:r>
              <a:rPr lang="en-US" sz="2800" b="1" cap="small" dirty="0" smtClean="0"/>
              <a:t> )</a:t>
            </a:r>
            <a:endParaRPr lang="en-US" sz="2800" dirty="0" smtClean="0"/>
          </a:p>
          <a:p>
            <a:pPr lvl="0"/>
            <a:r>
              <a:rPr lang="en-US" sz="2800" b="1" cap="small" dirty="0" err="1" smtClean="0"/>
              <a:t>shahwad</a:t>
            </a:r>
            <a:r>
              <a:rPr lang="en-US" sz="2800" b="1" cap="small" dirty="0" smtClean="0"/>
              <a:t> </a:t>
            </a:r>
            <a:r>
              <a:rPr lang="en-US" sz="2800" b="1" cap="small" dirty="0" err="1" smtClean="0"/>
              <a:t>soo</a:t>
            </a:r>
            <a:r>
              <a:rPr lang="en-US" sz="2800" b="1" cap="small" dirty="0" smtClean="0"/>
              <a:t> </a:t>
            </a:r>
            <a:r>
              <a:rPr lang="en-US" sz="2800" b="1" cap="small" dirty="0" err="1" smtClean="0"/>
              <a:t>saarid</a:t>
            </a:r>
            <a:r>
              <a:rPr lang="en-US" sz="2800" b="1" cap="small" dirty="0" smtClean="0"/>
              <a:t> (</a:t>
            </a:r>
            <a:r>
              <a:rPr lang="en-US" sz="2800" b="1" cap="small" dirty="0" err="1" smtClean="0"/>
              <a:t>ugxan</a:t>
            </a:r>
            <a:r>
              <a:rPr lang="en-US" sz="2800" b="1" cap="small" dirty="0" smtClean="0"/>
              <a:t>)   </a:t>
            </a:r>
            <a:endParaRPr lang="en-US" sz="2800" dirty="0" smtClean="0"/>
          </a:p>
          <a:p>
            <a:pPr lvl="0"/>
            <a:r>
              <a:rPr lang="en-US" sz="2800" b="1" cap="small" dirty="0" err="1" smtClean="0"/>
              <a:t>gadh</a:t>
            </a:r>
            <a:r>
              <a:rPr lang="en-US" sz="2800" b="1" cap="small" dirty="0" smtClean="0"/>
              <a:t> </a:t>
            </a:r>
            <a:r>
              <a:rPr lang="en-US" sz="2800" b="1" cap="small" dirty="0" err="1" smtClean="0"/>
              <a:t>uu</a:t>
            </a:r>
            <a:r>
              <a:rPr lang="en-US" sz="2800" b="1" cap="small" dirty="0" smtClean="0"/>
              <a:t> </a:t>
            </a:r>
            <a:r>
              <a:rPr lang="en-US" sz="2800" b="1" cap="small" dirty="0" err="1" smtClean="0"/>
              <a:t>bixiyo</a:t>
            </a:r>
            <a:r>
              <a:rPr lang="en-US" sz="2800" b="1" cap="small" dirty="0" smtClean="0"/>
              <a:t> </a:t>
            </a:r>
            <a:endParaRPr lang="en-US" sz="2800" dirty="0" smtClean="0"/>
          </a:p>
          <a:p>
            <a:endParaRPr lang="en-US" dirty="0" smtClean="0"/>
          </a:p>
        </p:txBody>
      </p:sp>
      <p:sp>
        <p:nvSpPr>
          <p:cNvPr id="8" name="Content Placeholder 7"/>
          <p:cNvSpPr>
            <a:spLocks noGrp="1"/>
          </p:cNvSpPr>
          <p:nvPr>
            <p:ph sz="quarter" idx="4"/>
          </p:nvPr>
        </p:nvSpPr>
        <p:spPr>
          <a:xfrm>
            <a:off x="4648730" y="914401"/>
            <a:ext cx="4288536" cy="4343400"/>
          </a:xfrm>
        </p:spPr>
        <p:txBody>
          <a:bodyPr>
            <a:normAutofit lnSpcReduction="10000"/>
          </a:bodyPr>
          <a:lstStyle/>
          <a:p>
            <a:pPr lvl="0"/>
            <a:r>
              <a:rPr lang="en-US" sz="2800" b="1" cap="small" dirty="0" err="1" smtClean="0"/>
              <a:t>xubnaha</a:t>
            </a:r>
            <a:r>
              <a:rPr lang="en-US" sz="2800" b="1" cap="small" dirty="0" smtClean="0"/>
              <a:t> </a:t>
            </a:r>
            <a:r>
              <a:rPr lang="en-US" sz="2800" b="1" cap="small" dirty="0" err="1" smtClean="0"/>
              <a:t>taranka</a:t>
            </a:r>
            <a:r>
              <a:rPr lang="en-US" sz="2800" b="1" cap="small" dirty="0" smtClean="0"/>
              <a:t> </a:t>
            </a:r>
            <a:r>
              <a:rPr lang="en-US" sz="2800" b="1" cap="small" dirty="0" err="1" smtClean="0"/>
              <a:t>ee</a:t>
            </a:r>
            <a:r>
              <a:rPr lang="en-US" sz="2800" b="1" cap="small" dirty="0" smtClean="0"/>
              <a:t> </a:t>
            </a:r>
            <a:r>
              <a:rPr lang="en-US" sz="2800" b="1" cap="small" dirty="0" err="1" smtClean="0"/>
              <a:t>dhidiga</a:t>
            </a:r>
            <a:r>
              <a:rPr lang="en-US" sz="2800" b="1" cap="small" dirty="0" smtClean="0"/>
              <a:t> (</a:t>
            </a:r>
            <a:r>
              <a:rPr lang="en-US" sz="2800" b="1" cap="small" dirty="0" err="1" smtClean="0"/>
              <a:t>xubnaha</a:t>
            </a:r>
            <a:r>
              <a:rPr lang="en-US" sz="2800" b="1" cap="small" dirty="0" smtClean="0"/>
              <a:t> </a:t>
            </a:r>
            <a:r>
              <a:rPr lang="en-US" sz="2800" b="1" cap="small" dirty="0" err="1" smtClean="0"/>
              <a:t>taranka</a:t>
            </a:r>
            <a:r>
              <a:rPr lang="en-US" sz="2800" b="1" cap="small" dirty="0" smtClean="0"/>
              <a:t> </a:t>
            </a:r>
            <a:r>
              <a:rPr lang="en-US" sz="2800" b="1" cap="small" dirty="0" err="1" smtClean="0"/>
              <a:t>dhigiga</a:t>
            </a:r>
            <a:r>
              <a:rPr lang="en-US" sz="2800" b="1" cap="small" dirty="0" smtClean="0"/>
              <a:t>, </a:t>
            </a:r>
            <a:r>
              <a:rPr lang="en-US" sz="2800" b="1" cap="small" dirty="0" err="1" smtClean="0"/>
              <a:t>ilmo</a:t>
            </a:r>
            <a:r>
              <a:rPr lang="en-US" sz="2800" b="1" cap="small" dirty="0" smtClean="0"/>
              <a:t> </a:t>
            </a:r>
            <a:r>
              <a:rPr lang="en-US" sz="2800" b="1" cap="small" dirty="0" err="1" smtClean="0"/>
              <a:t>galeen,ugxanta</a:t>
            </a:r>
            <a:r>
              <a:rPr lang="en-US" sz="2800" b="1" cap="small" dirty="0" smtClean="0"/>
              <a:t> ) </a:t>
            </a:r>
            <a:endParaRPr lang="en-US" sz="2800" dirty="0" smtClean="0"/>
          </a:p>
          <a:p>
            <a:pPr lvl="0"/>
            <a:r>
              <a:rPr lang="en-US" sz="2800" b="1" cap="small" dirty="0" err="1" smtClean="0"/>
              <a:t>Naaso</a:t>
            </a:r>
            <a:r>
              <a:rPr lang="en-US" sz="2800" b="1" cap="small" dirty="0" smtClean="0"/>
              <a:t>  </a:t>
            </a:r>
            <a:endParaRPr lang="en-US" sz="2800" dirty="0" smtClean="0"/>
          </a:p>
          <a:p>
            <a:pPr lvl="0"/>
            <a:r>
              <a:rPr lang="en-US" sz="2800" b="1" cap="small" dirty="0" err="1" smtClean="0"/>
              <a:t>Uur</a:t>
            </a:r>
            <a:r>
              <a:rPr lang="en-US" sz="2800" b="1" cap="small" dirty="0" smtClean="0"/>
              <a:t> </a:t>
            </a:r>
            <a:r>
              <a:rPr lang="en-US" sz="2800" b="1" cap="small" dirty="0" err="1" smtClean="0"/>
              <a:t>qaadid</a:t>
            </a:r>
            <a:r>
              <a:rPr lang="en-US" sz="2800" b="1" cap="small" dirty="0" smtClean="0"/>
              <a:t>         </a:t>
            </a:r>
            <a:endParaRPr lang="en-US" sz="2800" dirty="0" smtClean="0"/>
          </a:p>
          <a:p>
            <a:pPr lvl="0"/>
            <a:r>
              <a:rPr lang="en-US" sz="2800" b="1" cap="small" dirty="0" err="1" smtClean="0"/>
              <a:t>soo</a:t>
            </a:r>
            <a:r>
              <a:rPr lang="en-US" sz="2800" b="1" cap="small" dirty="0" smtClean="0"/>
              <a:t> </a:t>
            </a:r>
            <a:r>
              <a:rPr lang="en-US" sz="2800" b="1" cap="small" dirty="0" err="1" smtClean="0"/>
              <a:t>saarid</a:t>
            </a:r>
            <a:r>
              <a:rPr lang="en-US" sz="2800" b="1" cap="small" dirty="0" smtClean="0"/>
              <a:t> (</a:t>
            </a:r>
            <a:r>
              <a:rPr lang="en-US" sz="2800" b="1" cap="small" dirty="0" err="1" smtClean="0"/>
              <a:t>ugxanta</a:t>
            </a:r>
            <a:r>
              <a:rPr lang="en-US" sz="2800" b="1" cap="small" dirty="0" smtClean="0"/>
              <a:t>)</a:t>
            </a:r>
            <a:endParaRPr lang="en-US" sz="2800" dirty="0" smtClean="0"/>
          </a:p>
          <a:p>
            <a:pPr lvl="0"/>
            <a:r>
              <a:rPr lang="en-US" sz="2800" b="1" cap="small" dirty="0" smtClean="0"/>
              <a:t>Naas </a:t>
            </a:r>
            <a:r>
              <a:rPr lang="en-US" sz="2800" b="1" cap="small" dirty="0" err="1" smtClean="0"/>
              <a:t>nuujin</a:t>
            </a:r>
            <a:r>
              <a:rPr lang="en-US" sz="2800" b="1" cap="small" dirty="0" smtClean="0"/>
              <a:t> </a:t>
            </a:r>
            <a:endParaRPr lang="en-US" sz="2800" dirty="0" smtClean="0"/>
          </a:p>
          <a:p>
            <a:r>
              <a:rPr lang="en-US" b="1" cap="small" dirty="0" smtClean="0"/>
              <a:t> </a:t>
            </a:r>
            <a:endParaRPr lang="en-US" dirty="0" smtClean="0"/>
          </a:p>
          <a:p>
            <a:r>
              <a:rPr lang="en-US" b="1" cap="small"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b="1" u="sng" dirty="0" smtClean="0"/>
              <a:t>Gender (</a:t>
            </a:r>
            <a:r>
              <a:rPr lang="en-US" b="1" u="sng" dirty="0" err="1" smtClean="0"/>
              <a:t>Jinsi</a:t>
            </a:r>
            <a:r>
              <a:rPr lang="en-US" b="1" u="sng" dirty="0" smtClean="0"/>
              <a:t>)</a:t>
            </a:r>
            <a:endParaRPr lang="en-US" dirty="0"/>
          </a:p>
        </p:txBody>
      </p:sp>
      <p:sp>
        <p:nvSpPr>
          <p:cNvPr id="9" name="Content Placeholder 8"/>
          <p:cNvSpPr>
            <a:spLocks noGrp="1"/>
          </p:cNvSpPr>
          <p:nvPr>
            <p:ph idx="1"/>
          </p:nvPr>
        </p:nvSpPr>
        <p:spPr>
          <a:xfrm>
            <a:off x="304800" y="1295400"/>
            <a:ext cx="8686800" cy="5181600"/>
          </a:xfrm>
        </p:spPr>
        <p:txBody>
          <a:bodyPr>
            <a:normAutofit lnSpcReduction="10000"/>
          </a:bodyPr>
          <a:lstStyle/>
          <a:p>
            <a:pPr>
              <a:buNone/>
            </a:pPr>
            <a:r>
              <a:rPr lang="en-US" dirty="0" smtClean="0"/>
              <a:t>Gender:</a:t>
            </a:r>
          </a:p>
          <a:p>
            <a:pPr>
              <a:buNone/>
            </a:pPr>
            <a:r>
              <a:rPr lang="en-US" dirty="0" smtClean="0"/>
              <a:t> </a:t>
            </a:r>
            <a:r>
              <a:rPr lang="en-US" dirty="0" err="1" smtClean="0"/>
              <a:t>waa</a:t>
            </a:r>
            <a:r>
              <a:rPr lang="en-US" dirty="0" smtClean="0"/>
              <a:t> </a:t>
            </a:r>
            <a:r>
              <a:rPr lang="en-US" dirty="0" err="1" smtClean="0"/>
              <a:t>tibix</a:t>
            </a:r>
            <a:r>
              <a:rPr lang="en-US" dirty="0" smtClean="0"/>
              <a:t> </a:t>
            </a:r>
            <a:r>
              <a:rPr lang="en-US" dirty="0" err="1" smtClean="0"/>
              <a:t>loo</a:t>
            </a:r>
            <a:r>
              <a:rPr lang="en-US" dirty="0" smtClean="0"/>
              <a:t> </a:t>
            </a:r>
            <a:r>
              <a:rPr lang="en-US" dirty="0" err="1" smtClean="0"/>
              <a:t>adeegsado</a:t>
            </a:r>
            <a:r>
              <a:rPr lang="en-US" dirty="0" smtClean="0"/>
              <a:t> </a:t>
            </a:r>
            <a:r>
              <a:rPr lang="en-US" dirty="0" err="1" smtClean="0"/>
              <a:t>si</a:t>
            </a:r>
            <a:r>
              <a:rPr lang="en-US" dirty="0" smtClean="0"/>
              <a:t> </a:t>
            </a:r>
            <a:r>
              <a:rPr lang="en-US" dirty="0" err="1" smtClean="0"/>
              <a:t>loo</a:t>
            </a:r>
            <a:r>
              <a:rPr lang="en-US" dirty="0" smtClean="0"/>
              <a:t> </a:t>
            </a:r>
            <a:r>
              <a:rPr lang="en-US" dirty="0" err="1" smtClean="0"/>
              <a:t>sharxo</a:t>
            </a:r>
            <a:r>
              <a:rPr lang="en-US" dirty="0" smtClean="0"/>
              <a:t> </a:t>
            </a:r>
            <a:r>
              <a:rPr lang="en-US" dirty="0" err="1" smtClean="0"/>
              <a:t>faraqa</a:t>
            </a:r>
            <a:r>
              <a:rPr lang="en-US" dirty="0" smtClean="0"/>
              <a:t> u </a:t>
            </a:r>
            <a:r>
              <a:rPr lang="en-US" dirty="0" err="1" smtClean="0"/>
              <a:t>dhaxeeya</a:t>
            </a:r>
            <a:r>
              <a:rPr lang="en-US" dirty="0" smtClean="0"/>
              <a:t> </a:t>
            </a:r>
            <a:r>
              <a:rPr lang="en-US" b="1" dirty="0" err="1" smtClean="0"/>
              <a:t>ragga</a:t>
            </a:r>
            <a:r>
              <a:rPr lang="en-US" b="1" dirty="0" smtClean="0"/>
              <a:t> iyo </a:t>
            </a:r>
            <a:r>
              <a:rPr lang="en-US" b="1" dirty="0" err="1" smtClean="0"/>
              <a:t>dumarka</a:t>
            </a:r>
            <a:r>
              <a:rPr lang="en-US" b="1" dirty="0" smtClean="0"/>
              <a:t> </a:t>
            </a:r>
            <a:r>
              <a:rPr lang="en-US" dirty="0" err="1" smtClean="0"/>
              <a:t>kuwaas</a:t>
            </a:r>
            <a:r>
              <a:rPr lang="en-US" dirty="0" smtClean="0"/>
              <a:t> </a:t>
            </a:r>
            <a:r>
              <a:rPr lang="en-US" dirty="0" err="1" smtClean="0"/>
              <a:t>oo</a:t>
            </a:r>
            <a:r>
              <a:rPr lang="en-US" dirty="0" smtClean="0"/>
              <a:t> </a:t>
            </a:r>
            <a:r>
              <a:rPr lang="en-US" dirty="0" err="1" smtClean="0"/>
              <a:t>bulsho</a:t>
            </a:r>
            <a:r>
              <a:rPr lang="en-US" dirty="0" smtClean="0"/>
              <a:t> </a:t>
            </a:r>
            <a:r>
              <a:rPr lang="en-US" dirty="0" err="1" smtClean="0"/>
              <a:t>ahaan</a:t>
            </a:r>
            <a:r>
              <a:rPr lang="en-US" dirty="0" smtClean="0"/>
              <a:t> la </a:t>
            </a:r>
            <a:r>
              <a:rPr lang="en-US" dirty="0" err="1" smtClean="0"/>
              <a:t>go’aamiyay</a:t>
            </a:r>
            <a:r>
              <a:rPr lang="en-US" dirty="0" smtClean="0"/>
              <a:t>. </a:t>
            </a:r>
            <a:r>
              <a:rPr lang="en-US" dirty="0" err="1" smtClean="0"/>
              <a:t>Faraqyadaasi</a:t>
            </a:r>
            <a:r>
              <a:rPr lang="en-US" dirty="0" smtClean="0"/>
              <a:t> </a:t>
            </a:r>
            <a:r>
              <a:rPr lang="en-US" dirty="0" err="1" smtClean="0"/>
              <a:t>waxaa</a:t>
            </a:r>
            <a:r>
              <a:rPr lang="en-US" dirty="0" smtClean="0"/>
              <a:t> </a:t>
            </a:r>
            <a:r>
              <a:rPr lang="en-US" dirty="0" err="1" smtClean="0"/>
              <a:t>laga</a:t>
            </a:r>
            <a:r>
              <a:rPr lang="en-US" dirty="0" smtClean="0"/>
              <a:t> </a:t>
            </a:r>
            <a:r>
              <a:rPr lang="en-US" dirty="0" err="1" smtClean="0"/>
              <a:t>arki</a:t>
            </a:r>
            <a:r>
              <a:rPr lang="en-US" dirty="0" smtClean="0"/>
              <a:t> </a:t>
            </a:r>
            <a:r>
              <a:rPr lang="en-US" dirty="0" err="1" smtClean="0"/>
              <a:t>karaa</a:t>
            </a:r>
            <a:r>
              <a:rPr lang="en-US" dirty="0" smtClean="0"/>
              <a:t> </a:t>
            </a:r>
            <a:r>
              <a:rPr lang="en-US" dirty="0" err="1" smtClean="0"/>
              <a:t>doorasha</a:t>
            </a:r>
            <a:r>
              <a:rPr lang="en-US" dirty="0" smtClean="0"/>
              <a:t>, </a:t>
            </a:r>
            <a:r>
              <a:rPr lang="en-US" dirty="0" err="1" smtClean="0"/>
              <a:t>masuuliyada</a:t>
            </a:r>
            <a:r>
              <a:rPr lang="en-US" dirty="0" smtClean="0"/>
              <a:t>, </a:t>
            </a:r>
            <a:r>
              <a:rPr lang="en-US" dirty="0" err="1" smtClean="0"/>
              <a:t>xuquuqda</a:t>
            </a:r>
            <a:r>
              <a:rPr lang="en-US" dirty="0" smtClean="0"/>
              <a:t>, </a:t>
            </a:r>
            <a:r>
              <a:rPr lang="en-US" dirty="0" err="1" smtClean="0"/>
              <a:t>qadarinta</a:t>
            </a:r>
            <a:r>
              <a:rPr lang="en-US" dirty="0" smtClean="0"/>
              <a:t>, </a:t>
            </a:r>
            <a:r>
              <a:rPr lang="en-US" dirty="0" err="1" smtClean="0"/>
              <a:t>awooda</a:t>
            </a:r>
            <a:r>
              <a:rPr lang="en-US" dirty="0" smtClean="0"/>
              <a:t> iyo </a:t>
            </a:r>
            <a:r>
              <a:rPr lang="en-US" dirty="0" err="1" smtClean="0"/>
              <a:t>fursadaha</a:t>
            </a:r>
            <a:r>
              <a:rPr lang="en-US" dirty="0" smtClean="0"/>
              <a:t> </a:t>
            </a:r>
            <a:r>
              <a:rPr lang="en-US" dirty="0" err="1" smtClean="0"/>
              <a:t>ee</a:t>
            </a:r>
            <a:r>
              <a:rPr lang="en-US" dirty="0" smtClean="0"/>
              <a:t> </a:t>
            </a:r>
            <a:r>
              <a:rPr lang="en-US" dirty="0" err="1" smtClean="0"/>
              <a:t>ragga</a:t>
            </a:r>
            <a:r>
              <a:rPr lang="en-US" dirty="0" smtClean="0"/>
              <a:t> iyo </a:t>
            </a:r>
            <a:r>
              <a:rPr lang="en-US" dirty="0" err="1" smtClean="0"/>
              <a:t>dumarku</a:t>
            </a:r>
            <a:r>
              <a:rPr lang="en-US" dirty="0" smtClean="0"/>
              <a:t> ay </a:t>
            </a:r>
            <a:r>
              <a:rPr lang="en-US" dirty="0" err="1" smtClean="0"/>
              <a:t>helaan</a:t>
            </a:r>
            <a:r>
              <a:rPr lang="en-US" dirty="0" smtClean="0"/>
              <a:t> ,</a:t>
            </a:r>
            <a:r>
              <a:rPr lang="en-US" dirty="0" err="1" smtClean="0"/>
              <a:t>kuwaas</a:t>
            </a:r>
            <a:r>
              <a:rPr lang="en-US" dirty="0" smtClean="0"/>
              <a:t> </a:t>
            </a:r>
            <a:r>
              <a:rPr lang="en-US" dirty="0" err="1" smtClean="0"/>
              <a:t>oo</a:t>
            </a:r>
            <a:r>
              <a:rPr lang="en-US" dirty="0" smtClean="0"/>
              <a:t> la </a:t>
            </a:r>
            <a:r>
              <a:rPr lang="en-US" dirty="0" err="1" smtClean="0"/>
              <a:t>ina</a:t>
            </a:r>
            <a:r>
              <a:rPr lang="en-US" dirty="0" smtClean="0"/>
              <a:t> </a:t>
            </a:r>
            <a:r>
              <a:rPr lang="en-US" dirty="0" err="1" smtClean="0"/>
              <a:t>baray</a:t>
            </a:r>
            <a:r>
              <a:rPr lang="en-US" dirty="0" smtClean="0"/>
              <a:t> </a:t>
            </a:r>
            <a:r>
              <a:rPr lang="en-US" dirty="0" err="1" smtClean="0"/>
              <a:t>ama</a:t>
            </a:r>
            <a:r>
              <a:rPr lang="en-US" dirty="0" smtClean="0"/>
              <a:t> la </a:t>
            </a:r>
            <a:r>
              <a:rPr lang="en-US" dirty="0" err="1" smtClean="0"/>
              <a:t>inaguba</a:t>
            </a:r>
            <a:r>
              <a:rPr lang="en-US" dirty="0" smtClean="0"/>
              <a:t> </a:t>
            </a:r>
            <a:r>
              <a:rPr lang="en-US" dirty="0" err="1" smtClean="0"/>
              <a:t>siiyay</a:t>
            </a:r>
            <a:r>
              <a:rPr lang="en-US" dirty="0" smtClean="0"/>
              <a:t> </a:t>
            </a:r>
            <a:r>
              <a:rPr lang="en-US" dirty="0" err="1" smtClean="0"/>
              <a:t>qoyska</a:t>
            </a:r>
            <a:r>
              <a:rPr lang="en-US" dirty="0" smtClean="0"/>
              <a:t> ,</a:t>
            </a:r>
            <a:r>
              <a:rPr lang="en-US" dirty="0" err="1" smtClean="0"/>
              <a:t>bulshada</a:t>
            </a:r>
            <a:r>
              <a:rPr lang="en-US" dirty="0" smtClean="0"/>
              <a:t>, </a:t>
            </a:r>
            <a:r>
              <a:rPr lang="en-US" dirty="0" err="1" smtClean="0"/>
              <a:t>diinta</a:t>
            </a:r>
            <a:r>
              <a:rPr lang="en-US" dirty="0" smtClean="0"/>
              <a:t> iyo </a:t>
            </a:r>
            <a:r>
              <a:rPr lang="en-US" dirty="0" err="1" smtClean="0"/>
              <a:t>qaar</a:t>
            </a:r>
            <a:r>
              <a:rPr lang="en-US" dirty="0" smtClean="0"/>
              <a:t> kale </a:t>
            </a:r>
            <a:r>
              <a:rPr lang="en-US" dirty="0" err="1" smtClean="0"/>
              <a:t>oo</a:t>
            </a:r>
            <a:r>
              <a:rPr lang="en-US" dirty="0" smtClean="0"/>
              <a:t> </a:t>
            </a:r>
            <a:r>
              <a:rPr lang="en-US" dirty="0" err="1" smtClean="0"/>
              <a:t>dhismaha</a:t>
            </a:r>
            <a:r>
              <a:rPr lang="en-US" dirty="0" smtClean="0"/>
              <a:t> </a:t>
            </a:r>
            <a:r>
              <a:rPr lang="en-US" dirty="0" err="1" smtClean="0"/>
              <a:t>dhaqanka</a:t>
            </a:r>
            <a:r>
              <a:rPr lang="en-US" dirty="0" smtClean="0"/>
              <a:t> ah. </a:t>
            </a:r>
          </a:p>
          <a:p>
            <a:pPr>
              <a:buNone/>
            </a:pPr>
            <a:r>
              <a:rPr lang="en-US" b="1" u="sng" dirty="0" err="1" smtClean="0"/>
              <a:t>Sinji</a:t>
            </a:r>
            <a:r>
              <a:rPr lang="en-US" b="1" u="sng" dirty="0" smtClean="0"/>
              <a:t>: </a:t>
            </a:r>
            <a:r>
              <a:rPr lang="en-US" dirty="0" err="1" smtClean="0"/>
              <a:t>Sinjigu</a:t>
            </a:r>
            <a:r>
              <a:rPr lang="en-US" dirty="0" smtClean="0"/>
              <a:t> </a:t>
            </a:r>
            <a:r>
              <a:rPr lang="en-US" dirty="0" err="1" smtClean="0"/>
              <a:t>waxa</a:t>
            </a:r>
            <a:r>
              <a:rPr lang="en-US" dirty="0" smtClean="0"/>
              <a:t> </a:t>
            </a:r>
            <a:r>
              <a:rPr lang="en-US" dirty="0" err="1" smtClean="0"/>
              <a:t>uu</a:t>
            </a:r>
            <a:r>
              <a:rPr lang="en-US" dirty="0" smtClean="0"/>
              <a:t> </a:t>
            </a:r>
            <a:r>
              <a:rPr lang="en-US" dirty="0" err="1" smtClean="0"/>
              <a:t>qeexaa</a:t>
            </a:r>
            <a:r>
              <a:rPr lang="en-US" dirty="0" smtClean="0"/>
              <a:t> </a:t>
            </a:r>
            <a:r>
              <a:rPr lang="en-US" dirty="0" err="1" smtClean="0"/>
              <a:t>astaamaha</a:t>
            </a:r>
            <a:r>
              <a:rPr lang="en-US" dirty="0" smtClean="0"/>
              <a:t> </a:t>
            </a:r>
            <a:r>
              <a:rPr lang="en-US" b="1" dirty="0" err="1" smtClean="0"/>
              <a:t>bayolajiyeed</a:t>
            </a:r>
            <a:r>
              <a:rPr lang="en-US" dirty="0" smtClean="0"/>
              <a:t> </a:t>
            </a:r>
            <a:r>
              <a:rPr lang="en-US" dirty="0" err="1" smtClean="0"/>
              <a:t>ee</a:t>
            </a:r>
            <a:r>
              <a:rPr lang="en-US" dirty="0" smtClean="0"/>
              <a:t> </a:t>
            </a:r>
            <a:r>
              <a:rPr lang="en-US" dirty="0" err="1" smtClean="0"/>
              <a:t>kala</a:t>
            </a:r>
            <a:r>
              <a:rPr lang="en-US" dirty="0" smtClean="0"/>
              <a:t> </a:t>
            </a:r>
            <a:r>
              <a:rPr lang="en-US" dirty="0" err="1" smtClean="0"/>
              <a:t>saara</a:t>
            </a:r>
            <a:r>
              <a:rPr lang="en-US" dirty="0" smtClean="0"/>
              <a:t>  </a:t>
            </a:r>
            <a:r>
              <a:rPr lang="en-US" dirty="0" err="1" smtClean="0"/>
              <a:t>labka</a:t>
            </a:r>
            <a:r>
              <a:rPr lang="en-US" dirty="0" smtClean="0"/>
              <a:t> iyo </a:t>
            </a:r>
            <a:r>
              <a:rPr lang="en-US" dirty="0" err="1" smtClean="0"/>
              <a:t>dhiddiga</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err="1" smtClean="0"/>
              <a:t>Faraqa</a:t>
            </a:r>
            <a:r>
              <a:rPr lang="en-US" sz="3100" dirty="0" smtClean="0"/>
              <a:t> u </a:t>
            </a:r>
            <a:r>
              <a:rPr lang="en-US" sz="3100" dirty="0" err="1" smtClean="0"/>
              <a:t>dhexeeya</a:t>
            </a:r>
            <a:r>
              <a:rPr lang="en-US" sz="3100" dirty="0" smtClean="0"/>
              <a:t> “</a:t>
            </a:r>
            <a:r>
              <a:rPr lang="en-US" sz="3100" dirty="0" err="1" smtClean="0"/>
              <a:t>genderka</a:t>
            </a:r>
            <a:r>
              <a:rPr lang="en-US" sz="3100" dirty="0" smtClean="0"/>
              <a:t>” iyo “</a:t>
            </a:r>
            <a:r>
              <a:rPr lang="en-US" sz="3100" dirty="0" err="1" smtClean="0"/>
              <a:t>sinjiga</a:t>
            </a:r>
            <a:r>
              <a:rPr lang="en-US" sz="3100" dirty="0" smtClean="0"/>
              <a:t>” </a:t>
            </a:r>
            <a:r>
              <a:rPr lang="en-US" dirty="0" smtClean="0"/>
              <a:t/>
            </a:r>
            <a:br>
              <a:rPr lang="en-US" dirty="0" smtClean="0"/>
            </a:br>
            <a:endParaRPr lang="en-US" dirty="0"/>
          </a:p>
        </p:txBody>
      </p:sp>
      <p:sp>
        <p:nvSpPr>
          <p:cNvPr id="8" name="Content Placeholder 7"/>
          <p:cNvSpPr>
            <a:spLocks noGrp="1"/>
          </p:cNvSpPr>
          <p:nvPr>
            <p:ph sz="half" idx="1"/>
          </p:nvPr>
        </p:nvSpPr>
        <p:spPr>
          <a:xfrm>
            <a:off x="0" y="1600200"/>
            <a:ext cx="4495800" cy="5257800"/>
          </a:xfrm>
        </p:spPr>
        <p:txBody>
          <a:bodyPr>
            <a:normAutofit fontScale="85000" lnSpcReduction="20000"/>
          </a:bodyPr>
          <a:lstStyle/>
          <a:p>
            <a:pPr>
              <a:buNone/>
            </a:pPr>
            <a:r>
              <a:rPr lang="en-US" b="1" cap="small" dirty="0" err="1" smtClean="0"/>
              <a:t>Genderku</a:t>
            </a:r>
            <a:r>
              <a:rPr lang="en-US" b="1" cap="small" dirty="0" smtClean="0"/>
              <a:t> </a:t>
            </a:r>
            <a:r>
              <a:rPr lang="en-US" b="1" cap="small" dirty="0" err="1" smtClean="0"/>
              <a:t>waxaa</a:t>
            </a:r>
            <a:r>
              <a:rPr lang="en-US" b="1" cap="small" dirty="0" smtClean="0"/>
              <a:t> </a:t>
            </a:r>
            <a:r>
              <a:rPr lang="en-US" b="1" cap="small" dirty="0" err="1" smtClean="0"/>
              <a:t>go’aamiya</a:t>
            </a:r>
            <a:r>
              <a:rPr lang="en-US" b="1" cap="small" dirty="0" smtClean="0"/>
              <a:t> :</a:t>
            </a:r>
            <a:endParaRPr lang="en-US" dirty="0" smtClean="0"/>
          </a:p>
          <a:p>
            <a:pPr lvl="0"/>
            <a:r>
              <a:rPr lang="en-US" sz="2300" b="1" dirty="0" err="1" smtClean="0"/>
              <a:t>Dhaqanka</a:t>
            </a:r>
            <a:endParaRPr lang="en-US" sz="2300" dirty="0" smtClean="0"/>
          </a:p>
          <a:p>
            <a:pPr lvl="0"/>
            <a:r>
              <a:rPr lang="en-US" sz="2300" b="1" dirty="0" err="1" smtClean="0"/>
              <a:t>Bulshada</a:t>
            </a:r>
            <a:endParaRPr lang="en-US" sz="2300" dirty="0" smtClean="0"/>
          </a:p>
          <a:p>
            <a:pPr lvl="0"/>
            <a:r>
              <a:rPr lang="en-US" sz="2300" b="1" dirty="0" err="1" smtClean="0"/>
              <a:t>Diinta</a:t>
            </a:r>
            <a:r>
              <a:rPr lang="en-US" sz="2300" b="1" dirty="0" smtClean="0"/>
              <a:t>  </a:t>
            </a:r>
            <a:endParaRPr lang="en-US" sz="2300" dirty="0" smtClean="0"/>
          </a:p>
          <a:p>
            <a:pPr lvl="0"/>
            <a:r>
              <a:rPr lang="en-US" sz="2300" b="1" dirty="0" err="1" smtClean="0"/>
              <a:t>Waxa</a:t>
            </a:r>
            <a:r>
              <a:rPr lang="en-US" sz="2300" b="1" dirty="0" smtClean="0"/>
              <a:t> </a:t>
            </a:r>
            <a:r>
              <a:rPr lang="en-US" sz="2300" b="1" dirty="0" err="1" smtClean="0"/>
              <a:t>uu</a:t>
            </a:r>
            <a:r>
              <a:rPr lang="en-US" sz="2300" b="1" dirty="0" smtClean="0"/>
              <a:t> </a:t>
            </a:r>
            <a:r>
              <a:rPr lang="en-US" sz="2300" b="1" dirty="0" err="1" smtClean="0"/>
              <a:t>qoysku</a:t>
            </a:r>
            <a:r>
              <a:rPr lang="en-US" sz="2300" b="1" dirty="0" smtClean="0"/>
              <a:t> </a:t>
            </a:r>
            <a:r>
              <a:rPr lang="en-US" sz="2300" b="1" dirty="0" err="1" smtClean="0"/>
              <a:t>rumaysan</a:t>
            </a:r>
            <a:r>
              <a:rPr lang="en-US" sz="2300" b="1" dirty="0" smtClean="0"/>
              <a:t> </a:t>
            </a:r>
            <a:r>
              <a:rPr lang="en-US" sz="2300" b="1" dirty="0" err="1" smtClean="0"/>
              <a:t>yahay</a:t>
            </a:r>
            <a:endParaRPr lang="en-US" sz="2300" b="1" dirty="0" smtClean="0"/>
          </a:p>
          <a:p>
            <a:pPr>
              <a:buNone/>
            </a:pPr>
            <a:r>
              <a:rPr lang="en-US" b="1" cap="small" dirty="0" err="1" smtClean="0"/>
              <a:t>Doorka</a:t>
            </a:r>
            <a:r>
              <a:rPr lang="en-US" b="1" cap="small" dirty="0" smtClean="0"/>
              <a:t> </a:t>
            </a:r>
            <a:r>
              <a:rPr lang="en-US" b="1" cap="small" dirty="0" err="1" smtClean="0"/>
              <a:t>genderku</a:t>
            </a:r>
            <a:r>
              <a:rPr lang="en-US" b="1" cap="small" dirty="0" smtClean="0"/>
              <a:t> </a:t>
            </a:r>
            <a:r>
              <a:rPr lang="en-US" b="1" cap="small" dirty="0" err="1" smtClean="0"/>
              <a:t>ku</a:t>
            </a:r>
            <a:r>
              <a:rPr lang="en-US" b="1" cap="small" dirty="0" smtClean="0"/>
              <a:t> </a:t>
            </a:r>
            <a:r>
              <a:rPr lang="en-US" b="1" cap="small" dirty="0" err="1" smtClean="0"/>
              <a:t>cadyahay</a:t>
            </a:r>
            <a:r>
              <a:rPr lang="en-US" b="1" cap="small" dirty="0" smtClean="0"/>
              <a:t>    </a:t>
            </a:r>
            <a:endParaRPr lang="en-US" b="1" dirty="0" smtClean="0"/>
          </a:p>
          <a:p>
            <a:pPr lvl="0"/>
            <a:r>
              <a:rPr lang="en-US" b="1" dirty="0" err="1" smtClean="0"/>
              <a:t>Shaqadeena</a:t>
            </a:r>
            <a:r>
              <a:rPr lang="en-US" b="1" dirty="0" smtClean="0"/>
              <a:t> </a:t>
            </a:r>
            <a:endParaRPr lang="en-US" dirty="0" smtClean="0"/>
          </a:p>
          <a:p>
            <a:pPr lvl="0"/>
            <a:r>
              <a:rPr lang="en-US" b="1" dirty="0" err="1" smtClean="0"/>
              <a:t>ciyaarteena</a:t>
            </a:r>
            <a:endParaRPr lang="en-US" dirty="0" smtClean="0"/>
          </a:p>
          <a:p>
            <a:pPr lvl="0"/>
            <a:r>
              <a:rPr lang="en-US" b="1" dirty="0" err="1" smtClean="0"/>
              <a:t>qaybsiga</a:t>
            </a:r>
            <a:r>
              <a:rPr lang="en-US" b="1" dirty="0" smtClean="0"/>
              <a:t> </a:t>
            </a:r>
            <a:r>
              <a:rPr lang="en-US" b="1" dirty="0" err="1" smtClean="0"/>
              <a:t>kharyaadka</a:t>
            </a:r>
            <a:r>
              <a:rPr lang="en-US" b="1" dirty="0" smtClean="0"/>
              <a:t> </a:t>
            </a:r>
            <a:r>
              <a:rPr lang="en-US" b="1" dirty="0" err="1" smtClean="0"/>
              <a:t>dunida</a:t>
            </a:r>
            <a:endParaRPr lang="en-US" dirty="0" smtClean="0"/>
          </a:p>
          <a:p>
            <a:pPr lvl="0"/>
            <a:r>
              <a:rPr lang="en-US" b="1" dirty="0" err="1" smtClean="0"/>
              <a:t>Dhaqankeena</a:t>
            </a:r>
            <a:endParaRPr lang="en-US" dirty="0" smtClean="0"/>
          </a:p>
          <a:p>
            <a:pPr lvl="0"/>
            <a:r>
              <a:rPr lang="en-US" b="1" dirty="0" err="1" smtClean="0"/>
              <a:t>Diinteena</a:t>
            </a:r>
            <a:endParaRPr lang="en-US" b="1" dirty="0" smtClean="0"/>
          </a:p>
          <a:p>
            <a:pPr>
              <a:buNone/>
            </a:pPr>
            <a:r>
              <a:rPr lang="en-US" b="1" dirty="0" err="1" smtClean="0"/>
              <a:t>Doorka</a:t>
            </a:r>
            <a:r>
              <a:rPr lang="en-US" b="1" dirty="0" smtClean="0"/>
              <a:t> </a:t>
            </a:r>
            <a:r>
              <a:rPr lang="en-US" b="1" dirty="0" err="1" smtClean="0"/>
              <a:t>genderku</a:t>
            </a:r>
            <a:r>
              <a:rPr lang="en-US" b="1" dirty="0" smtClean="0"/>
              <a:t>  </a:t>
            </a:r>
            <a:r>
              <a:rPr lang="en-US" b="1" dirty="0" err="1" smtClean="0"/>
              <a:t>waqtiba</a:t>
            </a:r>
            <a:r>
              <a:rPr lang="en-US" b="1" dirty="0" smtClean="0"/>
              <a:t> </a:t>
            </a:r>
            <a:r>
              <a:rPr lang="en-US" b="1" dirty="0" err="1" smtClean="0"/>
              <a:t>waqti</a:t>
            </a:r>
            <a:r>
              <a:rPr lang="en-US" b="1" dirty="0" smtClean="0"/>
              <a:t> </a:t>
            </a:r>
            <a:r>
              <a:rPr lang="en-US" b="1" dirty="0" err="1" smtClean="0"/>
              <a:t>ayuu</a:t>
            </a:r>
            <a:r>
              <a:rPr lang="en-US" b="1" dirty="0" smtClean="0"/>
              <a:t> </a:t>
            </a:r>
            <a:r>
              <a:rPr lang="en-US" b="1" dirty="0" err="1" smtClean="0"/>
              <a:t>isbadalaa</a:t>
            </a:r>
            <a:r>
              <a:rPr lang="en-US" b="1" dirty="0" smtClean="0"/>
              <a:t> </a:t>
            </a:r>
            <a:r>
              <a:rPr lang="en-US" b="1" dirty="0" err="1" smtClean="0"/>
              <a:t>waanu</a:t>
            </a:r>
            <a:r>
              <a:rPr lang="en-US" b="1" dirty="0" smtClean="0"/>
              <a:t> </a:t>
            </a:r>
            <a:r>
              <a:rPr lang="en-US" b="1" dirty="0" err="1" smtClean="0"/>
              <a:t>ku</a:t>
            </a:r>
            <a:r>
              <a:rPr lang="en-US" b="1" dirty="0" smtClean="0"/>
              <a:t> </a:t>
            </a:r>
            <a:r>
              <a:rPr lang="en-US" b="1" dirty="0" err="1" smtClean="0"/>
              <a:t>kala</a:t>
            </a:r>
            <a:r>
              <a:rPr lang="en-US" b="1" dirty="0" smtClean="0"/>
              <a:t> </a:t>
            </a:r>
            <a:r>
              <a:rPr lang="en-US" b="1" dirty="0" err="1" smtClean="0"/>
              <a:t>duwan</a:t>
            </a:r>
            <a:r>
              <a:rPr lang="en-US" b="1" dirty="0" smtClean="0"/>
              <a:t> </a:t>
            </a:r>
            <a:r>
              <a:rPr lang="en-US" b="1" dirty="0" err="1" smtClean="0"/>
              <a:t>yahay</a:t>
            </a:r>
            <a:r>
              <a:rPr lang="en-US" b="1" dirty="0" smtClean="0"/>
              <a:t> </a:t>
            </a:r>
            <a:r>
              <a:rPr lang="en-US" b="1" dirty="0" err="1" smtClean="0"/>
              <a:t>dhaqan</a:t>
            </a:r>
            <a:r>
              <a:rPr lang="en-US" b="1" dirty="0" smtClean="0"/>
              <a:t> </a:t>
            </a:r>
            <a:r>
              <a:rPr lang="en-US" b="1" dirty="0" err="1" smtClean="0"/>
              <a:t>ilaa</a:t>
            </a:r>
            <a:r>
              <a:rPr lang="en-US" b="1" dirty="0" smtClean="0"/>
              <a:t> </a:t>
            </a:r>
            <a:r>
              <a:rPr lang="en-US" b="1" dirty="0" err="1" smtClean="0"/>
              <a:t>dhaqan</a:t>
            </a:r>
            <a:r>
              <a:rPr lang="en-US" b="1" dirty="0" smtClean="0"/>
              <a:t> </a:t>
            </a:r>
            <a:endParaRPr lang="en-US" dirty="0" smtClean="0"/>
          </a:p>
          <a:p>
            <a:pPr lvl="0">
              <a:buNone/>
            </a:pPr>
            <a:endParaRPr lang="en-US" dirty="0" smtClean="0"/>
          </a:p>
          <a:p>
            <a:pPr lvl="0"/>
            <a:endParaRPr lang="en-US" dirty="0" smtClean="0"/>
          </a:p>
          <a:p>
            <a:pPr>
              <a:buNone/>
            </a:pPr>
            <a:endParaRPr lang="en-US" dirty="0"/>
          </a:p>
        </p:txBody>
      </p:sp>
      <p:sp>
        <p:nvSpPr>
          <p:cNvPr id="9" name="Content Placeholder 8"/>
          <p:cNvSpPr>
            <a:spLocks noGrp="1"/>
          </p:cNvSpPr>
          <p:nvPr>
            <p:ph sz="half" idx="2"/>
          </p:nvPr>
        </p:nvSpPr>
        <p:spPr/>
        <p:txBody>
          <a:bodyPr>
            <a:normAutofit fontScale="85000" lnSpcReduction="20000"/>
          </a:bodyPr>
          <a:lstStyle/>
          <a:p>
            <a:pPr>
              <a:buNone/>
            </a:pPr>
            <a:r>
              <a:rPr lang="en-US" b="1" cap="small" dirty="0" err="1" smtClean="0"/>
              <a:t>Sinjiga</a:t>
            </a:r>
            <a:r>
              <a:rPr lang="en-US" b="1" cap="small" dirty="0" smtClean="0"/>
              <a:t> </a:t>
            </a:r>
            <a:r>
              <a:rPr lang="en-US" b="1" cap="small" dirty="0" err="1" smtClean="0"/>
              <a:t>waxaa</a:t>
            </a:r>
            <a:r>
              <a:rPr lang="en-US" b="1" cap="small" dirty="0" smtClean="0"/>
              <a:t> </a:t>
            </a:r>
            <a:r>
              <a:rPr lang="en-US" b="1" cap="small" dirty="0" err="1" smtClean="0"/>
              <a:t>go’aamiya</a:t>
            </a:r>
            <a:r>
              <a:rPr lang="en-US" b="1" dirty="0" smtClean="0"/>
              <a:t> </a:t>
            </a:r>
            <a:endParaRPr lang="en-US" dirty="0" smtClean="0"/>
          </a:p>
          <a:p>
            <a:pPr lvl="0"/>
            <a:r>
              <a:rPr lang="en-US" b="1" dirty="0" err="1" smtClean="0"/>
              <a:t>Bayolajiga</a:t>
            </a:r>
            <a:endParaRPr lang="en-US" dirty="0" smtClean="0"/>
          </a:p>
          <a:p>
            <a:pPr>
              <a:buNone/>
            </a:pPr>
            <a:r>
              <a:rPr lang="en-US" b="1" cap="small" dirty="0" err="1" smtClean="0"/>
              <a:t>Sinjigu</a:t>
            </a:r>
            <a:r>
              <a:rPr lang="en-US" b="1" cap="small" dirty="0" smtClean="0"/>
              <a:t> </a:t>
            </a:r>
            <a:r>
              <a:rPr lang="en-US" b="1" cap="small" dirty="0" err="1" smtClean="0"/>
              <a:t>waa</a:t>
            </a:r>
            <a:r>
              <a:rPr lang="en-US" b="1" cap="small" dirty="0" smtClean="0"/>
              <a:t> </a:t>
            </a:r>
            <a:r>
              <a:rPr lang="en-US" b="1" cap="small" dirty="0" err="1" smtClean="0"/>
              <a:t>qayb</a:t>
            </a:r>
            <a:r>
              <a:rPr lang="en-US" b="1" cap="small" dirty="0" smtClean="0"/>
              <a:t> </a:t>
            </a:r>
            <a:r>
              <a:rPr lang="en-US" b="1" cap="small" dirty="0" err="1" smtClean="0"/>
              <a:t>kamid</a:t>
            </a:r>
            <a:r>
              <a:rPr lang="en-US" b="1" dirty="0" smtClean="0"/>
              <a:t> </a:t>
            </a:r>
            <a:endParaRPr lang="en-US" dirty="0" smtClean="0"/>
          </a:p>
          <a:p>
            <a:pPr lvl="0"/>
            <a:r>
              <a:rPr lang="en-US" b="1" dirty="0" err="1" smtClean="0"/>
              <a:t>Bayolojiga</a:t>
            </a:r>
            <a:r>
              <a:rPr lang="en-US" b="1" dirty="0" smtClean="0"/>
              <a:t> </a:t>
            </a:r>
            <a:endParaRPr lang="en-US" dirty="0" smtClean="0"/>
          </a:p>
          <a:p>
            <a:pPr lvl="0"/>
            <a:r>
              <a:rPr lang="en-US" b="1" dirty="0" err="1" smtClean="0"/>
              <a:t>Dabeecada</a:t>
            </a:r>
            <a:r>
              <a:rPr lang="en-US" b="1" dirty="0" smtClean="0"/>
              <a:t>. </a:t>
            </a:r>
            <a:endParaRPr lang="en-US" dirty="0" smtClean="0"/>
          </a:p>
          <a:p>
            <a:pPr>
              <a:buNone/>
            </a:pPr>
            <a:endParaRPr lang="en-US" b="1" dirty="0" smtClean="0"/>
          </a:p>
          <a:p>
            <a:pPr>
              <a:buNone/>
            </a:pPr>
            <a:r>
              <a:rPr lang="en-US" b="1" dirty="0" smtClean="0"/>
              <a:t>SINJIGU </a:t>
            </a:r>
            <a:r>
              <a:rPr lang="en-US" b="1" dirty="0" err="1" smtClean="0"/>
              <a:t>isma</a:t>
            </a:r>
            <a:r>
              <a:rPr lang="en-US" b="1" dirty="0" smtClean="0"/>
              <a:t> </a:t>
            </a:r>
            <a:r>
              <a:rPr lang="en-US" b="1" dirty="0" err="1" smtClean="0"/>
              <a:t>badalo</a:t>
            </a:r>
            <a:r>
              <a:rPr lang="en-US" b="1" dirty="0" smtClean="0"/>
              <a:t>.</a:t>
            </a:r>
          </a:p>
          <a:p>
            <a:pPr>
              <a:buNone/>
            </a:pPr>
            <a:r>
              <a:rPr lang="en-US" b="1" dirty="0" err="1" smtClean="0"/>
              <a:t>Meelkastaba</a:t>
            </a:r>
            <a:r>
              <a:rPr lang="en-US" b="1" dirty="0" smtClean="0"/>
              <a:t> </a:t>
            </a:r>
            <a:r>
              <a:rPr lang="en-US" b="1" dirty="0" err="1" smtClean="0"/>
              <a:t>waa</a:t>
            </a:r>
            <a:r>
              <a:rPr lang="en-US" b="1" dirty="0" smtClean="0"/>
              <a:t> </a:t>
            </a:r>
            <a:r>
              <a:rPr lang="en-US" b="1" dirty="0" err="1" smtClean="0"/>
              <a:t>iskumid</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fontScale="90000"/>
          </a:bodyPr>
          <a:lstStyle/>
          <a:p>
            <a:r>
              <a:rPr lang="en-US" u="sng" cap="small" dirty="0" smtClean="0">
                <a:hlinkClick r:id="" action="ppaction://hlinkfile"/>
              </a:rPr>
              <a:t>XUQUUDDA BINU-AADAMKA   IYO  GBV</a:t>
            </a:r>
            <a:r>
              <a:rPr lang="en-US" cap="small" dirty="0" smtClean="0">
                <a:hlinkClick r:id="" action="ppaction://hlinkfile"/>
              </a:rPr>
              <a:t>	14</a:t>
            </a:r>
            <a:r>
              <a:rPr lang="en-US" cap="small" dirty="0" smtClean="0"/>
              <a:t/>
            </a:r>
            <a:br>
              <a:rPr lang="en-US" cap="small" dirty="0" smtClean="0"/>
            </a:br>
            <a:endParaRPr lang="en-US" dirty="0"/>
          </a:p>
        </p:txBody>
      </p:sp>
      <p:sp>
        <p:nvSpPr>
          <p:cNvPr id="3" name="Content Placeholder 2"/>
          <p:cNvSpPr>
            <a:spLocks noGrp="1"/>
          </p:cNvSpPr>
          <p:nvPr>
            <p:ph idx="1"/>
          </p:nvPr>
        </p:nvSpPr>
        <p:spPr>
          <a:xfrm>
            <a:off x="304800" y="1143000"/>
            <a:ext cx="8686800" cy="4937125"/>
          </a:xfrm>
        </p:spPr>
        <p:txBody>
          <a:bodyPr>
            <a:normAutofit fontScale="85000" lnSpcReduction="20000"/>
          </a:bodyPr>
          <a:lstStyle/>
          <a:p>
            <a:pPr>
              <a:buNone/>
            </a:pPr>
            <a:endParaRPr lang="en-US" b="1" dirty="0" smtClean="0"/>
          </a:p>
          <a:p>
            <a:pPr>
              <a:buNone/>
            </a:pPr>
            <a:r>
              <a:rPr lang="en-US" dirty="0" err="1" smtClean="0"/>
              <a:t>Xadgudubku</a:t>
            </a:r>
            <a:r>
              <a:rPr lang="en-US" dirty="0" smtClean="0"/>
              <a:t> </a:t>
            </a:r>
            <a:r>
              <a:rPr lang="en-US" dirty="0" err="1" smtClean="0"/>
              <a:t>waa</a:t>
            </a:r>
            <a:r>
              <a:rPr lang="en-US" dirty="0" smtClean="0"/>
              <a:t> </a:t>
            </a:r>
            <a:r>
              <a:rPr lang="en-US" dirty="0" err="1" smtClean="0"/>
              <a:t>khalad</a:t>
            </a:r>
            <a:r>
              <a:rPr lang="en-US" dirty="0" smtClean="0"/>
              <a:t> u </a:t>
            </a:r>
            <a:r>
              <a:rPr lang="en-US" dirty="0" err="1" smtClean="0"/>
              <a:t>isticmaalid</a:t>
            </a:r>
            <a:r>
              <a:rPr lang="en-US" dirty="0" smtClean="0"/>
              <a:t> </a:t>
            </a:r>
            <a:r>
              <a:rPr lang="en-US" dirty="0" err="1" smtClean="0"/>
              <a:t>taasoo</a:t>
            </a:r>
            <a:r>
              <a:rPr lang="en-US" dirty="0" smtClean="0"/>
              <a:t> </a:t>
            </a:r>
            <a:r>
              <a:rPr lang="en-US" dirty="0" err="1" smtClean="0"/>
              <a:t>dhacda</a:t>
            </a:r>
            <a:r>
              <a:rPr lang="en-US" dirty="0" smtClean="0"/>
              <a:t> </a:t>
            </a:r>
            <a:r>
              <a:rPr lang="en-US" dirty="0" err="1" smtClean="0"/>
              <a:t>marka</a:t>
            </a:r>
            <a:r>
              <a:rPr lang="en-US" dirty="0" smtClean="0"/>
              <a:t> </a:t>
            </a:r>
            <a:r>
              <a:rPr lang="en-US" dirty="0" err="1" smtClean="0"/>
              <a:t>shaqsi</a:t>
            </a:r>
            <a:r>
              <a:rPr lang="en-US" dirty="0" smtClean="0"/>
              <a:t> </a:t>
            </a:r>
            <a:r>
              <a:rPr lang="en-US" dirty="0" err="1" smtClean="0"/>
              <a:t>ama</a:t>
            </a:r>
            <a:r>
              <a:rPr lang="en-US" dirty="0" smtClean="0"/>
              <a:t> </a:t>
            </a:r>
            <a:r>
              <a:rPr lang="en-US" dirty="0" err="1" smtClean="0"/>
              <a:t>koox</a:t>
            </a:r>
            <a:r>
              <a:rPr lang="en-US" dirty="0" smtClean="0"/>
              <a:t>  </a:t>
            </a:r>
            <a:r>
              <a:rPr lang="en-US" dirty="0" err="1" smtClean="0"/>
              <a:t>ku</a:t>
            </a:r>
            <a:r>
              <a:rPr lang="en-US" dirty="0" smtClean="0"/>
              <a:t> </a:t>
            </a:r>
            <a:r>
              <a:rPr lang="en-US" dirty="0" err="1" smtClean="0"/>
              <a:t>dirqiyaan</a:t>
            </a:r>
            <a:r>
              <a:rPr lang="en-US" dirty="0" smtClean="0"/>
              <a:t> </a:t>
            </a:r>
            <a:r>
              <a:rPr lang="en-US" dirty="0" err="1" smtClean="0"/>
              <a:t>awooda</a:t>
            </a:r>
            <a:r>
              <a:rPr lang="en-US" dirty="0" smtClean="0"/>
              <a:t> </a:t>
            </a:r>
            <a:r>
              <a:rPr lang="en-US" dirty="0" err="1" smtClean="0"/>
              <a:t>hab</a:t>
            </a:r>
            <a:r>
              <a:rPr lang="en-US" dirty="0" smtClean="0"/>
              <a:t> </a:t>
            </a:r>
            <a:r>
              <a:rPr lang="en-US" dirty="0" err="1" smtClean="0"/>
              <a:t>waxyeelo</a:t>
            </a:r>
            <a:r>
              <a:rPr lang="en-US" dirty="0" smtClean="0"/>
              <a:t>. Waa </a:t>
            </a:r>
            <a:r>
              <a:rPr lang="en-US" dirty="0" err="1" smtClean="0"/>
              <a:t>qalab</a:t>
            </a:r>
            <a:r>
              <a:rPr lang="en-US" dirty="0" smtClean="0"/>
              <a:t> </a:t>
            </a:r>
            <a:r>
              <a:rPr lang="en-US" dirty="0" err="1" smtClean="0"/>
              <a:t>lagu</a:t>
            </a:r>
            <a:r>
              <a:rPr lang="en-US" dirty="0" smtClean="0"/>
              <a:t> </a:t>
            </a:r>
            <a:r>
              <a:rPr lang="en-US" dirty="0" err="1" smtClean="0"/>
              <a:t>kaantaroolo</a:t>
            </a:r>
            <a:r>
              <a:rPr lang="en-US" dirty="0" smtClean="0"/>
              <a:t> </a:t>
            </a:r>
            <a:r>
              <a:rPr lang="en-US" dirty="0" err="1" smtClean="0"/>
              <a:t>kuwa</a:t>
            </a:r>
            <a:r>
              <a:rPr lang="en-US" dirty="0" smtClean="0"/>
              <a:t> kale </a:t>
            </a:r>
            <a:r>
              <a:rPr lang="en-US" dirty="0" err="1" smtClean="0"/>
              <a:t>iyadoo</a:t>
            </a:r>
            <a:r>
              <a:rPr lang="en-US" dirty="0" smtClean="0"/>
              <a:t> </a:t>
            </a:r>
            <a:r>
              <a:rPr lang="en-US" dirty="0" err="1" smtClean="0"/>
              <a:t>laga</a:t>
            </a:r>
            <a:r>
              <a:rPr lang="en-US" dirty="0" smtClean="0"/>
              <a:t> </a:t>
            </a:r>
            <a:r>
              <a:rPr lang="en-US" dirty="0" err="1" smtClean="0"/>
              <a:t>helayo</a:t>
            </a:r>
            <a:r>
              <a:rPr lang="en-US" dirty="0" smtClean="0"/>
              <a:t> </a:t>
            </a:r>
            <a:r>
              <a:rPr lang="en-US" dirty="0" err="1" smtClean="0"/>
              <a:t>doorar</a:t>
            </a:r>
            <a:r>
              <a:rPr lang="en-US" dirty="0" smtClean="0"/>
              <a:t>, </a:t>
            </a:r>
            <a:r>
              <a:rPr lang="en-US" dirty="0" err="1" smtClean="0"/>
              <a:t>masuutiyado</a:t>
            </a:r>
            <a:r>
              <a:rPr lang="en-US" dirty="0" smtClean="0"/>
              <a:t>, </a:t>
            </a:r>
            <a:r>
              <a:rPr lang="en-US" dirty="0" err="1" smtClean="0"/>
              <a:t>fursado</a:t>
            </a:r>
            <a:r>
              <a:rPr lang="en-US" dirty="0" smtClean="0"/>
              <a:t> </a:t>
            </a:r>
            <a:r>
              <a:rPr lang="en-US" dirty="0" err="1" smtClean="0"/>
              <a:t>gaar</a:t>
            </a:r>
            <a:r>
              <a:rPr lang="en-US" dirty="0" smtClean="0"/>
              <a:t> </a:t>
            </a:r>
            <a:r>
              <a:rPr lang="en-US" dirty="0" err="1" smtClean="0"/>
              <a:t>ahaaneed</a:t>
            </a:r>
            <a:r>
              <a:rPr lang="en-US" dirty="0" smtClean="0"/>
              <a:t>, </a:t>
            </a:r>
            <a:r>
              <a:rPr lang="en-US" dirty="0" err="1" smtClean="0"/>
              <a:t>rajooyin</a:t>
            </a:r>
            <a:r>
              <a:rPr lang="en-US" dirty="0" smtClean="0"/>
              <a:t>, </a:t>
            </a:r>
            <a:r>
              <a:rPr lang="en-US" dirty="0" err="1" smtClean="0"/>
              <a:t>xuquuqo</a:t>
            </a:r>
            <a:r>
              <a:rPr lang="en-US" dirty="0" smtClean="0"/>
              <a:t> iyo </a:t>
            </a:r>
            <a:r>
              <a:rPr lang="en-US" dirty="0" err="1" smtClean="0"/>
              <a:t>fursado</a:t>
            </a:r>
            <a:r>
              <a:rPr lang="en-US" dirty="0" smtClean="0"/>
              <a:t>. </a:t>
            </a:r>
            <a:r>
              <a:rPr lang="en-US" dirty="0" err="1" smtClean="0"/>
              <a:t>Sidoo</a:t>
            </a:r>
            <a:r>
              <a:rPr lang="en-US" dirty="0" smtClean="0"/>
              <a:t> kale </a:t>
            </a:r>
            <a:r>
              <a:rPr lang="en-US" dirty="0" err="1" smtClean="0"/>
              <a:t>waa</a:t>
            </a:r>
            <a:r>
              <a:rPr lang="en-US" dirty="0" smtClean="0"/>
              <a:t> </a:t>
            </a:r>
            <a:r>
              <a:rPr lang="en-US" dirty="0" err="1" smtClean="0"/>
              <a:t>qalab</a:t>
            </a:r>
            <a:r>
              <a:rPr lang="en-US" dirty="0" smtClean="0"/>
              <a:t> </a:t>
            </a:r>
            <a:r>
              <a:rPr lang="en-US" dirty="0" err="1" smtClean="0"/>
              <a:t>awood</a:t>
            </a:r>
            <a:r>
              <a:rPr lang="en-US" dirty="0" smtClean="0"/>
              <a:t> </a:t>
            </a:r>
            <a:r>
              <a:rPr lang="en-US" dirty="0" err="1" smtClean="0"/>
              <a:t>siiya</a:t>
            </a:r>
            <a:r>
              <a:rPr lang="en-US" dirty="0" smtClean="0"/>
              <a:t> in </a:t>
            </a:r>
            <a:r>
              <a:rPr lang="en-US" dirty="0" err="1" smtClean="0"/>
              <a:t>uu</a:t>
            </a:r>
            <a:r>
              <a:rPr lang="en-US" dirty="0" smtClean="0"/>
              <a:t> </a:t>
            </a:r>
            <a:r>
              <a:rPr lang="en-US" dirty="0" err="1" smtClean="0"/>
              <a:t>shaqsi</a:t>
            </a:r>
            <a:r>
              <a:rPr lang="en-US" dirty="0" smtClean="0"/>
              <a:t> </a:t>
            </a:r>
            <a:r>
              <a:rPr lang="en-US" dirty="0" err="1" smtClean="0"/>
              <a:t>awoodiisa</a:t>
            </a:r>
            <a:r>
              <a:rPr lang="en-US" dirty="0" smtClean="0"/>
              <a:t> </a:t>
            </a:r>
            <a:r>
              <a:rPr lang="en-US" dirty="0" err="1" smtClean="0"/>
              <a:t>ku</a:t>
            </a:r>
            <a:r>
              <a:rPr lang="en-US" dirty="0" smtClean="0"/>
              <a:t> </a:t>
            </a:r>
            <a:r>
              <a:rPr lang="en-US" dirty="0" err="1" smtClean="0"/>
              <a:t>balaadhiyo</a:t>
            </a:r>
            <a:r>
              <a:rPr lang="en-US" dirty="0" smtClean="0"/>
              <a:t> </a:t>
            </a:r>
            <a:r>
              <a:rPr lang="en-US" dirty="0" err="1" smtClean="0"/>
              <a:t>kuwa</a:t>
            </a:r>
            <a:r>
              <a:rPr lang="en-US" dirty="0" smtClean="0"/>
              <a:t> kale. </a:t>
            </a:r>
          </a:p>
          <a:p>
            <a:pPr>
              <a:buNone/>
            </a:pPr>
            <a:r>
              <a:rPr lang="en-US" b="1" dirty="0" err="1" smtClean="0"/>
              <a:t>Xadgudubku,iyadoo</a:t>
            </a:r>
            <a:r>
              <a:rPr lang="en-US" b="1" dirty="0" smtClean="0"/>
              <a:t> la </a:t>
            </a:r>
            <a:r>
              <a:rPr lang="en-US" b="1" dirty="0" err="1" smtClean="0"/>
              <a:t>tixgalinayo</a:t>
            </a:r>
            <a:r>
              <a:rPr lang="en-US" b="1" dirty="0" smtClean="0"/>
              <a:t> </a:t>
            </a:r>
            <a:r>
              <a:rPr lang="en-US" b="1" dirty="0" err="1" smtClean="0"/>
              <a:t>xadgudubyada</a:t>
            </a:r>
            <a:r>
              <a:rPr lang="en-US" b="1" dirty="0" smtClean="0"/>
              <a:t> </a:t>
            </a:r>
            <a:r>
              <a:rPr lang="en-US" b="1" dirty="0" err="1" smtClean="0"/>
              <a:t>aasaaska</a:t>
            </a:r>
            <a:r>
              <a:rPr lang="en-US" b="1" dirty="0" smtClean="0"/>
              <a:t> u ah </a:t>
            </a:r>
            <a:r>
              <a:rPr lang="en-US" b="1" dirty="0" err="1" smtClean="0"/>
              <a:t>sinjiga</a:t>
            </a:r>
            <a:r>
              <a:rPr lang="en-US" b="1" dirty="0" smtClean="0"/>
              <a:t> GBV, </a:t>
            </a:r>
            <a:r>
              <a:rPr lang="en-US" b="1" dirty="0" err="1" smtClean="0"/>
              <a:t>waxaa</a:t>
            </a:r>
            <a:r>
              <a:rPr lang="en-US" b="1" dirty="0" smtClean="0"/>
              <a:t> ka mid ah. </a:t>
            </a:r>
          </a:p>
          <a:p>
            <a:pPr lvl="0"/>
            <a:r>
              <a:rPr lang="en-US" b="1" dirty="0" err="1" smtClean="0"/>
              <a:t>Xadgudub</a:t>
            </a:r>
            <a:r>
              <a:rPr lang="en-US" b="1" dirty="0" smtClean="0"/>
              <a:t> </a:t>
            </a:r>
            <a:r>
              <a:rPr lang="en-US" b="1" dirty="0" err="1" smtClean="0"/>
              <a:t>muuqaal</a:t>
            </a:r>
            <a:r>
              <a:rPr lang="en-US" b="1" dirty="0" smtClean="0"/>
              <a:t> </a:t>
            </a:r>
            <a:r>
              <a:rPr lang="en-US" b="1" dirty="0" err="1" smtClean="0"/>
              <a:t>ahaaneed</a:t>
            </a:r>
            <a:r>
              <a:rPr lang="en-US" b="1" dirty="0" smtClean="0"/>
              <a:t>.</a:t>
            </a:r>
            <a:endParaRPr lang="en-US" dirty="0" smtClean="0"/>
          </a:p>
          <a:p>
            <a:pPr lvl="0"/>
            <a:r>
              <a:rPr lang="en-US" b="1" dirty="0" err="1" smtClean="0"/>
              <a:t>hiyikac</a:t>
            </a:r>
            <a:r>
              <a:rPr lang="en-US" b="1" dirty="0" smtClean="0"/>
              <a:t>/ </a:t>
            </a:r>
            <a:r>
              <a:rPr lang="en-US" b="1" dirty="0" err="1" smtClean="0"/>
              <a:t>maskaxeed</a:t>
            </a:r>
            <a:r>
              <a:rPr lang="en-US" b="1" dirty="0" smtClean="0"/>
              <a:t>, iyo</a:t>
            </a:r>
            <a:endParaRPr lang="en-US" dirty="0" smtClean="0"/>
          </a:p>
          <a:p>
            <a:pPr lvl="0"/>
            <a:r>
              <a:rPr lang="en-US" b="1" dirty="0" err="1" smtClean="0"/>
              <a:t>Bulshadeed</a:t>
            </a:r>
            <a:r>
              <a:rPr lang="en-US" b="1" dirty="0"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Xadgudubka</a:t>
            </a:r>
            <a:r>
              <a:rPr lang="en-US" b="1" dirty="0" smtClean="0"/>
              <a:t> </a:t>
            </a:r>
            <a:r>
              <a:rPr lang="en-US" b="1" dirty="0" err="1" smtClean="0"/>
              <a:t>muuqaal</a:t>
            </a:r>
            <a:r>
              <a:rPr lang="en-US" b="1" dirty="0" smtClean="0"/>
              <a:t> </a:t>
            </a:r>
            <a:r>
              <a:rPr lang="en-US" b="1" dirty="0" err="1" smtClean="0"/>
              <a:t>ahaaneed</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a:buNone/>
            </a:pPr>
            <a:r>
              <a:rPr lang="en-US" dirty="0" err="1" smtClean="0"/>
              <a:t>Markay</a:t>
            </a:r>
            <a:r>
              <a:rPr lang="en-US" dirty="0" smtClean="0"/>
              <a:t> </a:t>
            </a:r>
            <a:r>
              <a:rPr lang="en-US" dirty="0" err="1" smtClean="0"/>
              <a:t>dadku</a:t>
            </a:r>
            <a:r>
              <a:rPr lang="en-US" dirty="0" smtClean="0"/>
              <a:t> ka </a:t>
            </a:r>
            <a:r>
              <a:rPr lang="en-US" dirty="0" err="1" smtClean="0"/>
              <a:t>fikirayaan</a:t>
            </a:r>
            <a:r>
              <a:rPr lang="en-US" dirty="0" smtClean="0"/>
              <a:t> </a:t>
            </a:r>
            <a:r>
              <a:rPr lang="en-US" dirty="0" err="1" smtClean="0"/>
              <a:t>xadgudubka</a:t>
            </a:r>
            <a:r>
              <a:rPr lang="en-US" dirty="0" smtClean="0"/>
              <a:t>, </a:t>
            </a:r>
            <a:r>
              <a:rPr lang="en-US" dirty="0" err="1" smtClean="0"/>
              <a:t>waxay</a:t>
            </a:r>
            <a:r>
              <a:rPr lang="en-US" dirty="0" smtClean="0"/>
              <a:t> </a:t>
            </a:r>
            <a:r>
              <a:rPr lang="en-US" dirty="0" err="1" smtClean="0"/>
              <a:t>aalaaba</a:t>
            </a:r>
            <a:r>
              <a:rPr lang="en-US" dirty="0" smtClean="0"/>
              <a:t> ka </a:t>
            </a:r>
            <a:r>
              <a:rPr lang="en-US" dirty="0" err="1" smtClean="0"/>
              <a:t>hadlaan</a:t>
            </a:r>
            <a:r>
              <a:rPr lang="en-US" dirty="0" smtClean="0"/>
              <a:t> </a:t>
            </a:r>
            <a:r>
              <a:rPr lang="en-US" dirty="0" err="1" smtClean="0"/>
              <a:t>ta</a:t>
            </a:r>
            <a:r>
              <a:rPr lang="en-US" dirty="0" smtClean="0"/>
              <a:t> </a:t>
            </a:r>
            <a:r>
              <a:rPr lang="en-US" dirty="0" err="1" smtClean="0"/>
              <a:t>muuqata</a:t>
            </a:r>
            <a:r>
              <a:rPr lang="en-US" dirty="0" smtClean="0"/>
              <a:t>. </a:t>
            </a:r>
            <a:r>
              <a:rPr lang="en-US" dirty="0" err="1" smtClean="0"/>
              <a:t>Kuwani</a:t>
            </a:r>
            <a:r>
              <a:rPr lang="en-US" dirty="0" smtClean="0"/>
              <a:t> </a:t>
            </a:r>
            <a:r>
              <a:rPr lang="en-US" dirty="0" err="1" smtClean="0"/>
              <a:t>waa</a:t>
            </a:r>
            <a:r>
              <a:rPr lang="en-US" dirty="0" smtClean="0"/>
              <a:t> </a:t>
            </a:r>
            <a:r>
              <a:rPr lang="en-US" dirty="0" err="1" smtClean="0"/>
              <a:t>ficilada</a:t>
            </a:r>
            <a:r>
              <a:rPr lang="en-US" dirty="0" smtClean="0"/>
              <a:t> </a:t>
            </a:r>
            <a:r>
              <a:rPr lang="en-US" dirty="0" err="1" smtClean="0"/>
              <a:t>xadgudubyaha</a:t>
            </a:r>
            <a:r>
              <a:rPr lang="en-US" dirty="0" smtClean="0"/>
              <a:t> </a:t>
            </a:r>
            <a:r>
              <a:rPr lang="en-US" dirty="0" err="1" smtClean="0"/>
              <a:t>ee</a:t>
            </a:r>
            <a:r>
              <a:rPr lang="en-US" dirty="0" smtClean="0"/>
              <a:t> </a:t>
            </a:r>
            <a:r>
              <a:rPr lang="en-US" dirty="0" err="1" smtClean="0"/>
              <a:t>si</a:t>
            </a:r>
            <a:r>
              <a:rPr lang="en-US" dirty="0" smtClean="0"/>
              <a:t> cad ay u </a:t>
            </a:r>
            <a:r>
              <a:rPr lang="en-US" dirty="0" err="1" smtClean="0"/>
              <a:t>karkaan</a:t>
            </a:r>
            <a:r>
              <a:rPr lang="en-US" dirty="0" smtClean="0"/>
              <a:t> </a:t>
            </a:r>
            <a:r>
              <a:rPr lang="en-US" dirty="0" err="1" smtClean="0"/>
              <a:t>kuwa</a:t>
            </a:r>
            <a:r>
              <a:rPr lang="en-US" dirty="0" smtClean="0"/>
              <a:t> kale. </a:t>
            </a:r>
            <a:r>
              <a:rPr lang="en-US" dirty="0" err="1" smtClean="0"/>
              <a:t>Cawaaqibka</a:t>
            </a:r>
            <a:r>
              <a:rPr lang="en-US" dirty="0" smtClean="0"/>
              <a:t> </a:t>
            </a:r>
            <a:r>
              <a:rPr lang="en-US" dirty="0" err="1" smtClean="0"/>
              <a:t>ama</a:t>
            </a:r>
            <a:r>
              <a:rPr lang="en-US" dirty="0" smtClean="0"/>
              <a:t> </a:t>
            </a:r>
            <a:r>
              <a:rPr lang="en-US" dirty="0" err="1" smtClean="0"/>
              <a:t>natiijooyinka</a:t>
            </a:r>
            <a:r>
              <a:rPr lang="en-US" dirty="0" smtClean="0"/>
              <a:t> </a:t>
            </a:r>
            <a:r>
              <a:rPr lang="en-US" dirty="0" err="1" smtClean="0"/>
              <a:t>xadgudubyadu</a:t>
            </a:r>
            <a:r>
              <a:rPr lang="en-US" dirty="0" smtClean="0"/>
              <a:t> (</a:t>
            </a:r>
            <a:r>
              <a:rPr lang="en-US" dirty="0" err="1" smtClean="0"/>
              <a:t>naburada</a:t>
            </a:r>
            <a:r>
              <a:rPr lang="en-US" dirty="0" smtClean="0"/>
              <a:t>, </a:t>
            </a:r>
            <a:r>
              <a:rPr lang="en-US" dirty="0" err="1" smtClean="0"/>
              <a:t>jarjarida</a:t>
            </a:r>
            <a:r>
              <a:rPr lang="en-US" dirty="0" smtClean="0"/>
              <a:t>, </a:t>
            </a:r>
            <a:r>
              <a:rPr lang="en-US" dirty="0" err="1" smtClean="0"/>
              <a:t>lafaha</a:t>
            </a:r>
            <a:r>
              <a:rPr lang="en-US" dirty="0" smtClean="0"/>
              <a:t> </a:t>
            </a:r>
            <a:r>
              <a:rPr lang="en-US" dirty="0" err="1" smtClean="0"/>
              <a:t>jaba</a:t>
            </a:r>
            <a:r>
              <a:rPr lang="en-US" dirty="0" smtClean="0"/>
              <a:t>) </a:t>
            </a:r>
            <a:r>
              <a:rPr lang="en-US" dirty="0" err="1" smtClean="0"/>
              <a:t>waa</a:t>
            </a:r>
            <a:r>
              <a:rPr lang="en-US" dirty="0" smtClean="0"/>
              <a:t> </a:t>
            </a:r>
            <a:r>
              <a:rPr lang="en-US" dirty="0" err="1" smtClean="0"/>
              <a:t>kuwo</a:t>
            </a:r>
            <a:r>
              <a:rPr lang="en-US" dirty="0" smtClean="0"/>
              <a:t> </a:t>
            </a:r>
            <a:r>
              <a:rPr lang="en-US" dirty="0" err="1" smtClean="0"/>
              <a:t>si</a:t>
            </a:r>
            <a:r>
              <a:rPr lang="en-US" dirty="0" smtClean="0"/>
              <a:t> </a:t>
            </a:r>
            <a:r>
              <a:rPr lang="en-US" dirty="0" err="1" smtClean="0"/>
              <a:t>fufud</a:t>
            </a:r>
            <a:r>
              <a:rPr lang="en-US" dirty="0" smtClean="0"/>
              <a:t> </a:t>
            </a:r>
            <a:r>
              <a:rPr lang="en-US" dirty="0" err="1" smtClean="0"/>
              <a:t>loo</a:t>
            </a:r>
            <a:r>
              <a:rPr lang="en-US" dirty="0" smtClean="0"/>
              <a:t> </a:t>
            </a:r>
            <a:r>
              <a:rPr lang="en-US" dirty="0" err="1" smtClean="0"/>
              <a:t>ogaan</a:t>
            </a:r>
            <a:r>
              <a:rPr lang="en-US" dirty="0" smtClean="0"/>
              <a:t> </a:t>
            </a:r>
            <a:r>
              <a:rPr lang="en-US" dirty="0" err="1" smtClean="0"/>
              <a:t>karo</a:t>
            </a:r>
            <a:r>
              <a:rPr lang="en-US" dirty="0" smtClean="0"/>
              <a:t> .</a:t>
            </a:r>
          </a:p>
          <a:p>
            <a:pPr>
              <a:buNone/>
            </a:pPr>
            <a:r>
              <a:rPr lang="en-US" b="1" dirty="0" err="1" smtClean="0"/>
              <a:t>Xadgudub</a:t>
            </a:r>
            <a:r>
              <a:rPr lang="en-US" b="1" dirty="0" smtClean="0"/>
              <a:t> </a:t>
            </a:r>
            <a:r>
              <a:rPr lang="en-US" b="1" dirty="0" err="1" smtClean="0"/>
              <a:t>muuqda</a:t>
            </a:r>
            <a:r>
              <a:rPr lang="en-US" b="1" dirty="0" smtClean="0"/>
              <a:t>  </a:t>
            </a:r>
            <a:endParaRPr lang="en-US" dirty="0" smtClean="0"/>
          </a:p>
          <a:p>
            <a:pPr lvl="0"/>
            <a:r>
              <a:rPr lang="en-US" dirty="0" err="1" smtClean="0"/>
              <a:t>Garaacid</a:t>
            </a:r>
            <a:r>
              <a:rPr lang="en-US" dirty="0" smtClean="0"/>
              <a:t>                     -- </a:t>
            </a:r>
            <a:r>
              <a:rPr lang="en-US" dirty="0" err="1" smtClean="0"/>
              <a:t>Qaniinid</a:t>
            </a:r>
            <a:endParaRPr lang="en-US" dirty="0" smtClean="0"/>
          </a:p>
          <a:p>
            <a:pPr lvl="0"/>
            <a:r>
              <a:rPr lang="en-US" dirty="0" err="1" smtClean="0"/>
              <a:t>Laagid</a:t>
            </a:r>
            <a:r>
              <a:rPr lang="en-US" dirty="0" smtClean="0"/>
              <a:t>                         -- </a:t>
            </a:r>
            <a:r>
              <a:rPr lang="en-US" dirty="0" err="1" smtClean="0"/>
              <a:t>toogasho</a:t>
            </a:r>
            <a:endParaRPr lang="en-US" dirty="0" smtClean="0"/>
          </a:p>
          <a:p>
            <a:pPr lvl="0"/>
            <a:r>
              <a:rPr lang="en-US" dirty="0" err="1" smtClean="0"/>
              <a:t>tooriyayn</a:t>
            </a:r>
            <a:r>
              <a:rPr lang="en-US" dirty="0" smtClean="0"/>
              <a:t>, j		 --</a:t>
            </a:r>
            <a:r>
              <a:rPr lang="en-US" dirty="0" err="1" smtClean="0"/>
              <a:t>Jarjarid</a:t>
            </a:r>
            <a:endParaRPr lang="en-US" dirty="0" smtClean="0"/>
          </a:p>
          <a:p>
            <a:pPr lvl="0"/>
            <a:r>
              <a:rPr lang="en-US" dirty="0" err="1" smtClean="0"/>
              <a:t>Karbaashid</a:t>
            </a:r>
            <a:r>
              <a:rPr lang="en-US" dirty="0" smtClean="0"/>
              <a:t>		 -- </a:t>
            </a:r>
            <a:r>
              <a:rPr lang="en-US" dirty="0" err="1" smtClean="0"/>
              <a:t>Kufsi</a:t>
            </a:r>
            <a:r>
              <a:rPr lang="en-US" dirty="0" smtClean="0"/>
              <a:t> </a:t>
            </a:r>
          </a:p>
          <a:p>
            <a:pPr lvl="0"/>
            <a:r>
              <a:rPr lang="en-US" dirty="0" err="1" smtClean="0"/>
              <a:t>Gubid</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09600"/>
          </a:xfrm>
        </p:spPr>
        <p:txBody>
          <a:bodyPr>
            <a:normAutofit fontScale="90000"/>
          </a:bodyPr>
          <a:lstStyle/>
          <a:p>
            <a:r>
              <a:rPr lang="en-US" b="1" dirty="0" smtClean="0"/>
              <a:t/>
            </a:r>
            <a:br>
              <a:rPr lang="en-US" b="1" dirty="0" smtClean="0"/>
            </a:br>
            <a:r>
              <a:rPr lang="en-US" b="1" dirty="0" err="1" smtClean="0"/>
              <a:t>Xadgudubka</a:t>
            </a:r>
            <a:r>
              <a:rPr lang="en-US" b="1" dirty="0" smtClean="0"/>
              <a:t> </a:t>
            </a:r>
            <a:r>
              <a:rPr lang="en-US" b="1" dirty="0" err="1" smtClean="0"/>
              <a:t>niya</a:t>
            </a:r>
            <a:r>
              <a:rPr lang="en-US" b="1" dirty="0" smtClean="0"/>
              <a:t> DEED                                                                                                                                                                                                                                                                                                                                                                                                                                                                                                                                                                                                                                                                                                                                                                                                                                                                                                                                                                                                                                                                                                                                                                                                                                                                                                                                                                                                                                                                                                                                                                                                                                                                                                                                                                                                                                                                                                                                                                                                                                                                                                                                                                                                                                                                                                                                                                                                                                                                                                                                                                                                                                                                                                                                                                                                                                                                                                                                                                                                                                                                                                                                                                                                                                                                                                                                                                                                                                                                                                                                                                                                                                                                                                                                                                                                                                                                                                                                                                                                                                                                                                                                                                                                                                                                                                                                                                                                                                                                                                                                                                                               </a:t>
            </a:r>
            <a:r>
              <a:rPr lang="en-US" dirty="0" smtClean="0"/>
              <a:t/>
            </a:r>
            <a:br>
              <a:rPr lang="en-US" dirty="0" smtClean="0"/>
            </a:br>
            <a:endParaRPr lang="en-US" dirty="0"/>
          </a:p>
        </p:txBody>
      </p:sp>
      <p:sp>
        <p:nvSpPr>
          <p:cNvPr id="3" name="Content Placeholder 2"/>
          <p:cNvSpPr>
            <a:spLocks noGrp="1"/>
          </p:cNvSpPr>
          <p:nvPr>
            <p:ph idx="1"/>
          </p:nvPr>
        </p:nvSpPr>
        <p:spPr>
          <a:xfrm>
            <a:off x="304800" y="609600"/>
            <a:ext cx="8686800" cy="5470525"/>
          </a:xfrm>
        </p:spPr>
        <p:txBody>
          <a:bodyPr>
            <a:normAutofit/>
          </a:bodyPr>
          <a:lstStyle/>
          <a:p>
            <a:pPr>
              <a:buNone/>
            </a:pPr>
            <a:r>
              <a:rPr lang="en-US" sz="2800" dirty="0" err="1" smtClean="0"/>
              <a:t>Xadgudubka</a:t>
            </a:r>
            <a:r>
              <a:rPr lang="en-US" sz="2800" dirty="0" smtClean="0"/>
              <a:t> </a:t>
            </a:r>
            <a:r>
              <a:rPr lang="en-US" sz="2800" dirty="0" err="1" smtClean="0"/>
              <a:t>noocan</a:t>
            </a:r>
            <a:r>
              <a:rPr lang="en-US" sz="2800" dirty="0" smtClean="0"/>
              <a:t> </a:t>
            </a:r>
            <a:r>
              <a:rPr lang="en-US" sz="2800" dirty="0" err="1" smtClean="0"/>
              <a:t>ahi</a:t>
            </a:r>
            <a:r>
              <a:rPr lang="en-US" sz="2800" dirty="0" smtClean="0"/>
              <a:t> </a:t>
            </a:r>
            <a:r>
              <a:rPr lang="en-US" sz="2800" dirty="0" err="1" smtClean="0"/>
              <a:t>waxay</a:t>
            </a:r>
            <a:r>
              <a:rPr lang="en-US" sz="2800" dirty="0" smtClean="0"/>
              <a:t> </a:t>
            </a:r>
            <a:r>
              <a:rPr lang="en-US" sz="2800" dirty="0" err="1" smtClean="0"/>
              <a:t>weerartaa</a:t>
            </a:r>
            <a:r>
              <a:rPr lang="en-US" sz="2800" dirty="0" smtClean="0"/>
              <a:t> </a:t>
            </a:r>
            <a:r>
              <a:rPr lang="en-US" sz="2800" dirty="0" err="1" smtClean="0"/>
              <a:t>dareenka</a:t>
            </a:r>
            <a:r>
              <a:rPr lang="en-US" sz="2800" dirty="0" smtClean="0"/>
              <a:t> </a:t>
            </a:r>
            <a:r>
              <a:rPr lang="en-US" sz="2800" dirty="0" err="1" smtClean="0"/>
              <a:t>shaqsi</a:t>
            </a:r>
            <a:r>
              <a:rPr lang="en-US" sz="2800" dirty="0" smtClean="0"/>
              <a:t> , </a:t>
            </a:r>
            <a:r>
              <a:rPr lang="en-US" sz="2800" dirty="0" err="1" smtClean="0"/>
              <a:t>maskaxeed</a:t>
            </a:r>
            <a:r>
              <a:rPr lang="en-US" sz="2800" dirty="0" smtClean="0"/>
              <a:t>/</a:t>
            </a:r>
            <a:r>
              <a:rPr lang="en-US" sz="2800" dirty="0" err="1" smtClean="0"/>
              <a:t>ruux</a:t>
            </a:r>
            <a:r>
              <a:rPr lang="en-US" sz="2800" dirty="0" smtClean="0"/>
              <a:t>. </a:t>
            </a:r>
            <a:r>
              <a:rPr lang="en-US" sz="2800" dirty="0" err="1" smtClean="0"/>
              <a:t>Waxaa</a:t>
            </a:r>
            <a:r>
              <a:rPr lang="en-US" sz="2800" dirty="0" smtClean="0"/>
              <a:t> kale </a:t>
            </a:r>
            <a:r>
              <a:rPr lang="en-US" sz="2800" dirty="0" err="1" smtClean="0"/>
              <a:t>oo</a:t>
            </a:r>
            <a:r>
              <a:rPr lang="en-US" sz="2800" dirty="0" smtClean="0"/>
              <a:t> </a:t>
            </a:r>
            <a:r>
              <a:rPr lang="en-US" sz="2800" dirty="0" err="1" smtClean="0"/>
              <a:t>loo</a:t>
            </a:r>
            <a:r>
              <a:rPr lang="en-US" sz="2800" dirty="0" smtClean="0"/>
              <a:t> </a:t>
            </a:r>
            <a:r>
              <a:rPr lang="en-US" sz="2800" dirty="0" err="1" smtClean="0"/>
              <a:t>tixgaliyaa</a:t>
            </a:r>
            <a:r>
              <a:rPr lang="en-US" sz="2800" dirty="0" smtClean="0"/>
              <a:t> </a:t>
            </a:r>
            <a:r>
              <a:rPr lang="en-US" sz="2800" dirty="0" err="1" smtClean="0"/>
              <a:t>xadgudub</a:t>
            </a:r>
            <a:r>
              <a:rPr lang="en-US" sz="2800" dirty="0" smtClean="0"/>
              <a:t> </a:t>
            </a:r>
            <a:r>
              <a:rPr lang="en-US" sz="2800" dirty="0" err="1" smtClean="0"/>
              <a:t>maskaxeed.xadgudubka</a:t>
            </a:r>
            <a:r>
              <a:rPr lang="en-US" sz="2800" dirty="0" smtClean="0"/>
              <a:t> </a:t>
            </a:r>
            <a:r>
              <a:rPr lang="en-US" sz="2800" dirty="0" err="1" smtClean="0"/>
              <a:t>maskaxeed</a:t>
            </a:r>
            <a:r>
              <a:rPr lang="en-US" sz="2800" dirty="0" smtClean="0"/>
              <a:t> </a:t>
            </a:r>
            <a:r>
              <a:rPr lang="en-US" sz="2800" dirty="0" err="1" smtClean="0"/>
              <a:t>aad</a:t>
            </a:r>
            <a:r>
              <a:rPr lang="en-US" sz="2800" dirty="0" smtClean="0"/>
              <a:t> </a:t>
            </a:r>
            <a:r>
              <a:rPr lang="en-US" sz="2800" dirty="0" err="1" smtClean="0"/>
              <a:t>ayay</a:t>
            </a:r>
            <a:r>
              <a:rPr lang="en-US" sz="2800" dirty="0" smtClean="0"/>
              <a:t> u </a:t>
            </a:r>
            <a:r>
              <a:rPr lang="en-US" sz="2800" dirty="0" err="1" smtClean="0"/>
              <a:t>adagtahay</a:t>
            </a:r>
            <a:r>
              <a:rPr lang="en-US" sz="2800" dirty="0" smtClean="0"/>
              <a:t> in </a:t>
            </a:r>
            <a:r>
              <a:rPr lang="en-US" sz="2800" dirty="0" err="1" smtClean="0"/>
              <a:t>lagarto</a:t>
            </a:r>
            <a:r>
              <a:rPr lang="en-US" sz="2800" dirty="0" smtClean="0"/>
              <a:t> </a:t>
            </a:r>
            <a:r>
              <a:rPr lang="en-US" sz="2800" dirty="0" err="1" smtClean="0"/>
              <a:t>lana</a:t>
            </a:r>
            <a:r>
              <a:rPr lang="en-US" sz="2800" dirty="0" smtClean="0"/>
              <a:t> </a:t>
            </a:r>
            <a:r>
              <a:rPr lang="en-US" sz="2800" dirty="0" err="1" smtClean="0"/>
              <a:t>ogaado</a:t>
            </a:r>
            <a:r>
              <a:rPr lang="en-US" sz="2800" dirty="0" smtClean="0"/>
              <a:t>. </a:t>
            </a:r>
          </a:p>
          <a:p>
            <a:pPr>
              <a:buNone/>
            </a:pPr>
            <a:r>
              <a:rPr lang="en-US" sz="2800" b="1" dirty="0" err="1" smtClean="0"/>
              <a:t>Xadgudub</a:t>
            </a:r>
            <a:r>
              <a:rPr lang="en-US" sz="2800" b="1" dirty="0" smtClean="0"/>
              <a:t> </a:t>
            </a:r>
            <a:r>
              <a:rPr lang="en-US" sz="2800" b="1" dirty="0" err="1" smtClean="0"/>
              <a:t>maskaxeed</a:t>
            </a:r>
            <a:endParaRPr lang="en-US" sz="2800" dirty="0" smtClean="0"/>
          </a:p>
          <a:p>
            <a:pPr lvl="0"/>
            <a:r>
              <a:rPr lang="en-US" sz="2800" dirty="0" err="1" smtClean="0"/>
              <a:t>Caayid</a:t>
            </a:r>
            <a:r>
              <a:rPr lang="en-US" sz="2800" dirty="0" smtClean="0"/>
              <a:t>                             --</a:t>
            </a:r>
            <a:r>
              <a:rPr lang="en-US" sz="2800" dirty="0" err="1" smtClean="0"/>
              <a:t>Takoorid</a:t>
            </a:r>
            <a:r>
              <a:rPr lang="en-US" sz="2800" dirty="0" smtClean="0"/>
              <a:t>  </a:t>
            </a:r>
          </a:p>
          <a:p>
            <a:pPr lvl="0"/>
            <a:r>
              <a:rPr lang="en-US" sz="2800" dirty="0" err="1" smtClean="0"/>
              <a:t>Qaylin</a:t>
            </a:r>
            <a:r>
              <a:rPr lang="en-US" sz="2800" dirty="0" smtClean="0"/>
              <a:t> 			   ---</a:t>
            </a:r>
            <a:r>
              <a:rPr lang="en-US" sz="2800" dirty="0" err="1" smtClean="0"/>
              <a:t>Udiidid</a:t>
            </a:r>
            <a:r>
              <a:rPr lang="en-US" sz="2800" dirty="0" smtClean="0"/>
              <a:t> </a:t>
            </a:r>
            <a:r>
              <a:rPr lang="en-US" sz="2800" dirty="0" err="1" smtClean="0"/>
              <a:t>wuxu</a:t>
            </a:r>
            <a:r>
              <a:rPr lang="en-US" sz="2800" dirty="0" smtClean="0"/>
              <a:t> </a:t>
            </a:r>
            <a:r>
              <a:rPr lang="en-US" sz="2800" dirty="0" err="1" smtClean="0"/>
              <a:t>awoodi</a:t>
            </a:r>
            <a:r>
              <a:rPr lang="en-US" sz="2800" dirty="0" smtClean="0"/>
              <a:t> </a:t>
            </a:r>
            <a:r>
              <a:rPr lang="en-US" sz="2800" dirty="0" err="1" smtClean="0"/>
              <a:t>lahaa</a:t>
            </a:r>
            <a:r>
              <a:rPr lang="en-US" sz="2800" dirty="0" smtClean="0"/>
              <a:t> </a:t>
            </a:r>
          </a:p>
          <a:p>
            <a:pPr lvl="0"/>
            <a:r>
              <a:rPr lang="en-US" sz="2800" dirty="0" err="1" smtClean="0"/>
              <a:t>Dhaleecayn</a:t>
            </a:r>
            <a:r>
              <a:rPr lang="en-US" sz="2800" dirty="0" smtClean="0"/>
              <a:t>   	              ---</a:t>
            </a:r>
            <a:r>
              <a:rPr lang="en-US" sz="2800" dirty="0" err="1" smtClean="0"/>
              <a:t>Gaadid</a:t>
            </a:r>
            <a:r>
              <a:rPr lang="en-US" sz="2800" dirty="0" smtClean="0"/>
              <a:t>   </a:t>
            </a:r>
          </a:p>
          <a:p>
            <a:pPr lvl="0"/>
            <a:r>
              <a:rPr lang="en-US" sz="2800" dirty="0" err="1" smtClean="0"/>
              <a:t>Hanjabaad</a:t>
            </a:r>
            <a:r>
              <a:rPr lang="en-US" sz="2800" dirty="0" smtClean="0"/>
              <a:t>     		  ---</a:t>
            </a:r>
            <a:r>
              <a:rPr lang="en-US" sz="2800" dirty="0" err="1" smtClean="0"/>
              <a:t>Dhibaatayn</a:t>
            </a:r>
            <a:r>
              <a:rPr lang="en-US" sz="2800" dirty="0" smtClean="0"/>
              <a:t> </a:t>
            </a:r>
          </a:p>
          <a:p>
            <a:pPr>
              <a:buNone/>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295400"/>
          </a:xfrm>
        </p:spPr>
        <p:txBody>
          <a:bodyPr>
            <a:normAutofit/>
          </a:bodyPr>
          <a:lstStyle/>
          <a:p>
            <a:r>
              <a:rPr lang="en-US" sz="2200" b="1" dirty="0" err="1" smtClean="0"/>
              <a:t>Xadgudubka</a:t>
            </a:r>
            <a:r>
              <a:rPr lang="en-US" sz="2200" b="1" dirty="0" smtClean="0"/>
              <a:t> </a:t>
            </a:r>
            <a:r>
              <a:rPr lang="en-US" sz="2200" b="1" dirty="0" err="1" smtClean="0"/>
              <a:t>ku</a:t>
            </a:r>
            <a:r>
              <a:rPr lang="en-US" sz="2200" b="1" dirty="0" smtClean="0"/>
              <a:t> </a:t>
            </a:r>
            <a:r>
              <a:rPr lang="en-US" sz="2200" b="1" dirty="0" err="1" smtClean="0"/>
              <a:t>salaysan</a:t>
            </a:r>
            <a:r>
              <a:rPr lang="en-US" sz="2200" b="1" dirty="0" smtClean="0"/>
              <a:t> </a:t>
            </a:r>
            <a:r>
              <a:rPr lang="en-US" sz="2200" b="1" dirty="0" err="1" smtClean="0"/>
              <a:t>bulshanimo</a:t>
            </a:r>
            <a:r>
              <a:rPr lang="en-US" sz="2200" b="1" dirty="0" smtClean="0"/>
              <a:t>/</a:t>
            </a:r>
            <a:r>
              <a:rPr lang="en-US" sz="2200" b="1" dirty="0" err="1" smtClean="0"/>
              <a:t>dhaqan</a:t>
            </a:r>
            <a:r>
              <a:rPr lang="en-US" sz="2200" b="1" dirty="0" smtClean="0"/>
              <a:t> </a:t>
            </a:r>
            <a:r>
              <a:rPr lang="en-US" sz="2200" b="1" dirty="0" err="1" smtClean="0"/>
              <a:t>ahaaneed</a:t>
            </a:r>
            <a:r>
              <a:rPr lang="en-US" dirty="0" smtClean="0"/>
              <a:t>. </a:t>
            </a:r>
            <a:endParaRPr lang="en-US" dirty="0"/>
          </a:p>
        </p:txBody>
      </p:sp>
      <p:sp>
        <p:nvSpPr>
          <p:cNvPr id="3" name="Content Placeholder 2"/>
          <p:cNvSpPr>
            <a:spLocks noGrp="1"/>
          </p:cNvSpPr>
          <p:nvPr>
            <p:ph idx="1"/>
          </p:nvPr>
        </p:nvSpPr>
        <p:spPr>
          <a:xfrm>
            <a:off x="304800" y="1066800"/>
            <a:ext cx="8686800" cy="5791200"/>
          </a:xfrm>
        </p:spPr>
        <p:txBody>
          <a:bodyPr>
            <a:normAutofit fontScale="92500" lnSpcReduction="20000"/>
          </a:bodyPr>
          <a:lstStyle/>
          <a:p>
            <a:r>
              <a:rPr lang="en-US" dirty="0" err="1" smtClean="0"/>
              <a:t>Xadgudubka</a:t>
            </a:r>
            <a:r>
              <a:rPr lang="en-US" dirty="0" smtClean="0"/>
              <a:t> </a:t>
            </a:r>
            <a:r>
              <a:rPr lang="en-US" dirty="0" err="1" smtClean="0"/>
              <a:t>ku</a:t>
            </a:r>
            <a:r>
              <a:rPr lang="en-US" dirty="0" smtClean="0"/>
              <a:t> </a:t>
            </a:r>
            <a:r>
              <a:rPr lang="en-US" dirty="0" err="1" smtClean="0"/>
              <a:t>salaysan</a:t>
            </a:r>
            <a:r>
              <a:rPr lang="en-US" dirty="0" smtClean="0"/>
              <a:t> </a:t>
            </a:r>
            <a:r>
              <a:rPr lang="en-US" dirty="0" err="1" smtClean="0"/>
              <a:t>bulshanimo</a:t>
            </a:r>
            <a:r>
              <a:rPr lang="en-US" dirty="0" smtClean="0"/>
              <a:t>/</a:t>
            </a:r>
            <a:r>
              <a:rPr lang="en-US" dirty="0" err="1" smtClean="0"/>
              <a:t>dhaqan</a:t>
            </a:r>
            <a:r>
              <a:rPr lang="en-US" dirty="0" smtClean="0"/>
              <a:t> </a:t>
            </a:r>
            <a:r>
              <a:rPr lang="en-US" dirty="0" err="1" smtClean="0"/>
              <a:t>ahaaneed</a:t>
            </a:r>
            <a:r>
              <a:rPr lang="en-US" dirty="0" smtClean="0"/>
              <a:t>. </a:t>
            </a:r>
            <a:r>
              <a:rPr lang="en-US" dirty="0" err="1" smtClean="0"/>
              <a:t>Kuwani</a:t>
            </a:r>
            <a:r>
              <a:rPr lang="en-US" dirty="0" smtClean="0"/>
              <a:t> </a:t>
            </a:r>
            <a:r>
              <a:rPr lang="en-US" dirty="0" err="1" smtClean="0"/>
              <a:t>waa</a:t>
            </a:r>
            <a:r>
              <a:rPr lang="en-US" dirty="0" smtClean="0"/>
              <a:t> </a:t>
            </a:r>
            <a:r>
              <a:rPr lang="en-US" dirty="0" err="1" smtClean="0"/>
              <a:t>ficilada</a:t>
            </a:r>
            <a:r>
              <a:rPr lang="en-US" dirty="0" smtClean="0"/>
              <a:t> </a:t>
            </a:r>
            <a:r>
              <a:rPr lang="en-US" dirty="0" err="1" smtClean="0"/>
              <a:t>xadgudub</a:t>
            </a:r>
            <a:r>
              <a:rPr lang="en-US" dirty="0" smtClean="0"/>
              <a:t> </a:t>
            </a:r>
            <a:r>
              <a:rPr lang="en-US" dirty="0" err="1" smtClean="0"/>
              <a:t>ee</a:t>
            </a:r>
            <a:r>
              <a:rPr lang="en-US" dirty="0" smtClean="0"/>
              <a:t> </a:t>
            </a:r>
            <a:r>
              <a:rPr lang="en-US" dirty="0" err="1" smtClean="0"/>
              <a:t>lidiga</a:t>
            </a:r>
            <a:r>
              <a:rPr lang="en-US" dirty="0" smtClean="0"/>
              <a:t> </a:t>
            </a:r>
            <a:r>
              <a:rPr lang="en-US" dirty="0" err="1" smtClean="0"/>
              <a:t>ku</a:t>
            </a:r>
            <a:r>
              <a:rPr lang="en-US" dirty="0" smtClean="0"/>
              <a:t> ah </a:t>
            </a:r>
            <a:r>
              <a:rPr lang="en-US" dirty="0" err="1" smtClean="0"/>
              <a:t>shaqsiyadaada</a:t>
            </a:r>
            <a:r>
              <a:rPr lang="en-US" dirty="0" smtClean="0"/>
              <a:t> , </a:t>
            </a:r>
            <a:r>
              <a:rPr lang="en-US" dirty="0" err="1" smtClean="0"/>
              <a:t>kuwaasi</a:t>
            </a:r>
            <a:r>
              <a:rPr lang="en-US" dirty="0" smtClean="0"/>
              <a:t> </a:t>
            </a:r>
            <a:r>
              <a:rPr lang="en-US" dirty="0" err="1" smtClean="0"/>
              <a:t>oo</a:t>
            </a:r>
            <a:r>
              <a:rPr lang="en-US" dirty="0" smtClean="0"/>
              <a:t> ay </a:t>
            </a:r>
            <a:r>
              <a:rPr lang="en-US" dirty="0" err="1" smtClean="0"/>
              <a:t>saamaxday</a:t>
            </a:r>
            <a:r>
              <a:rPr lang="en-US" dirty="0" smtClean="0"/>
              <a:t> </a:t>
            </a:r>
            <a:r>
              <a:rPr lang="en-US" dirty="0" err="1" smtClean="0"/>
              <a:t>ama</a:t>
            </a:r>
            <a:r>
              <a:rPr lang="en-US" dirty="0" smtClean="0"/>
              <a:t> </a:t>
            </a:r>
            <a:r>
              <a:rPr lang="en-US" dirty="0" err="1" smtClean="0"/>
              <a:t>kafaala</a:t>
            </a:r>
            <a:r>
              <a:rPr lang="en-US" dirty="0" smtClean="0"/>
              <a:t> </a:t>
            </a:r>
            <a:r>
              <a:rPr lang="en-US" dirty="0" err="1" smtClean="0"/>
              <a:t>qaaday</a:t>
            </a:r>
            <a:r>
              <a:rPr lang="en-US" dirty="0" smtClean="0"/>
              <a:t> </a:t>
            </a:r>
            <a:r>
              <a:rPr lang="en-US" dirty="0" err="1" smtClean="0"/>
              <a:t>bulshadu</a:t>
            </a:r>
            <a:r>
              <a:rPr lang="en-US" dirty="0" smtClean="0"/>
              <a:t> . </a:t>
            </a:r>
          </a:p>
          <a:p>
            <a:r>
              <a:rPr lang="en-US" dirty="0" err="1" smtClean="0"/>
              <a:t>Waxaa</a:t>
            </a:r>
            <a:r>
              <a:rPr lang="en-US" dirty="0" smtClean="0"/>
              <a:t> </a:t>
            </a:r>
            <a:r>
              <a:rPr lang="en-US" dirty="0" err="1" smtClean="0"/>
              <a:t>jira</a:t>
            </a:r>
            <a:r>
              <a:rPr lang="en-US" dirty="0" smtClean="0"/>
              <a:t> </a:t>
            </a:r>
            <a:r>
              <a:rPr lang="en-US" dirty="0" err="1" smtClean="0"/>
              <a:t>ficilo</a:t>
            </a:r>
            <a:r>
              <a:rPr lang="en-US" dirty="0" smtClean="0"/>
              <a:t> </a:t>
            </a:r>
            <a:r>
              <a:rPr lang="en-US" dirty="0" err="1" smtClean="0"/>
              <a:t>badan</a:t>
            </a:r>
            <a:r>
              <a:rPr lang="en-US" dirty="0" smtClean="0"/>
              <a:t> </a:t>
            </a:r>
            <a:r>
              <a:rPr lang="en-US" dirty="0" err="1" smtClean="0"/>
              <a:t>oo</a:t>
            </a:r>
            <a:r>
              <a:rPr lang="en-US" dirty="0" smtClean="0"/>
              <a:t> </a:t>
            </a:r>
            <a:r>
              <a:rPr lang="en-US" dirty="0" err="1" smtClean="0"/>
              <a:t>waxyeelo</a:t>
            </a:r>
            <a:r>
              <a:rPr lang="en-US" dirty="0" smtClean="0"/>
              <a:t> ah </a:t>
            </a:r>
            <a:r>
              <a:rPr lang="en-US" dirty="0" err="1" smtClean="0"/>
              <a:t>taasi</a:t>
            </a:r>
            <a:r>
              <a:rPr lang="en-US" dirty="0" smtClean="0"/>
              <a:t> </a:t>
            </a:r>
            <a:r>
              <a:rPr lang="en-US" dirty="0" err="1" smtClean="0"/>
              <a:t>oo</a:t>
            </a:r>
            <a:r>
              <a:rPr lang="en-US" dirty="0" smtClean="0"/>
              <a:t> </a:t>
            </a:r>
            <a:r>
              <a:rPr lang="en-US" dirty="0" err="1" smtClean="0"/>
              <a:t>dadka</a:t>
            </a:r>
            <a:r>
              <a:rPr lang="en-US" dirty="0" smtClean="0"/>
              <a:t> </a:t>
            </a:r>
            <a:r>
              <a:rPr lang="en-US" dirty="0" err="1" smtClean="0"/>
              <a:t>bulsho</a:t>
            </a:r>
            <a:r>
              <a:rPr lang="en-US" dirty="0" smtClean="0"/>
              <a:t> </a:t>
            </a:r>
            <a:r>
              <a:rPr lang="en-US" dirty="0" err="1" smtClean="0"/>
              <a:t>ku</a:t>
            </a:r>
            <a:r>
              <a:rPr lang="en-US" dirty="0" smtClean="0"/>
              <a:t> </a:t>
            </a:r>
            <a:r>
              <a:rPr lang="en-US" dirty="0" err="1" smtClean="0"/>
              <a:t>dhexnooli</a:t>
            </a:r>
            <a:r>
              <a:rPr lang="en-US" dirty="0" smtClean="0"/>
              <a:t> </a:t>
            </a:r>
            <a:r>
              <a:rPr lang="en-US" dirty="0" err="1" smtClean="0"/>
              <a:t>ayna</a:t>
            </a:r>
            <a:r>
              <a:rPr lang="en-US" dirty="0" smtClean="0"/>
              <a:t> u  </a:t>
            </a:r>
            <a:r>
              <a:rPr lang="en-US" dirty="0" err="1" smtClean="0"/>
              <a:t>cudurdaarin</a:t>
            </a:r>
            <a:r>
              <a:rPr lang="en-US" dirty="0" smtClean="0"/>
              <a:t> </a:t>
            </a:r>
            <a:r>
              <a:rPr lang="en-US" dirty="0" err="1" smtClean="0"/>
              <a:t>laakiin</a:t>
            </a:r>
            <a:r>
              <a:rPr lang="en-US" dirty="0" smtClean="0"/>
              <a:t> </a:t>
            </a:r>
            <a:r>
              <a:rPr lang="en-US" dirty="0" err="1" smtClean="0"/>
              <a:t>iyadoo</a:t>
            </a:r>
            <a:r>
              <a:rPr lang="en-US" dirty="0" smtClean="0"/>
              <a:t> la </a:t>
            </a:r>
            <a:r>
              <a:rPr lang="en-US" dirty="0" err="1" smtClean="0"/>
              <a:t>eegayo</a:t>
            </a:r>
            <a:r>
              <a:rPr lang="en-US" dirty="0" smtClean="0"/>
              <a:t> </a:t>
            </a:r>
            <a:r>
              <a:rPr lang="en-US" dirty="0" err="1" smtClean="0"/>
              <a:t>aaminsanaata</a:t>
            </a:r>
            <a:r>
              <a:rPr lang="en-US" dirty="0" smtClean="0"/>
              <a:t>  ay </a:t>
            </a:r>
            <a:r>
              <a:rPr lang="en-US" dirty="0" err="1" smtClean="0"/>
              <a:t>dadku</a:t>
            </a:r>
            <a:r>
              <a:rPr lang="en-US" dirty="0" smtClean="0"/>
              <a:t> </a:t>
            </a:r>
            <a:r>
              <a:rPr lang="en-US" dirty="0" err="1" smtClean="0"/>
              <a:t>sii</a:t>
            </a:r>
            <a:r>
              <a:rPr lang="en-US" dirty="0" smtClean="0"/>
              <a:t> </a:t>
            </a:r>
            <a:r>
              <a:rPr lang="en-US" dirty="0" err="1" smtClean="0"/>
              <a:t>wadaan</a:t>
            </a:r>
            <a:r>
              <a:rPr lang="en-US" dirty="0" smtClean="0"/>
              <a:t> </a:t>
            </a:r>
            <a:r>
              <a:rPr lang="en-US" dirty="0" err="1" smtClean="0"/>
              <a:t>ku</a:t>
            </a:r>
            <a:r>
              <a:rPr lang="en-US" dirty="0" smtClean="0"/>
              <a:t> </a:t>
            </a:r>
            <a:r>
              <a:rPr lang="en-US" dirty="0" err="1" smtClean="0"/>
              <a:t>dhaqankeeda</a:t>
            </a:r>
            <a:r>
              <a:rPr lang="en-US" dirty="0" smtClean="0"/>
              <a:t> . </a:t>
            </a:r>
          </a:p>
          <a:p>
            <a:pPr>
              <a:buNone/>
            </a:pPr>
            <a:r>
              <a:rPr lang="en-US" b="1" dirty="0" err="1" smtClean="0"/>
              <a:t>Xadgudub</a:t>
            </a:r>
            <a:r>
              <a:rPr lang="en-US" b="1" dirty="0" smtClean="0"/>
              <a:t> </a:t>
            </a:r>
            <a:r>
              <a:rPr lang="en-US" b="1" dirty="0" err="1" smtClean="0"/>
              <a:t>bulsho</a:t>
            </a:r>
            <a:r>
              <a:rPr lang="en-US" b="1" dirty="0" smtClean="0"/>
              <a:t>/ </a:t>
            </a:r>
            <a:r>
              <a:rPr lang="en-US" b="1" dirty="0" err="1" smtClean="0"/>
              <a:t>dhaqameed</a:t>
            </a:r>
            <a:r>
              <a:rPr lang="en-US" b="1" dirty="0" smtClean="0"/>
              <a:t>.</a:t>
            </a:r>
            <a:endParaRPr lang="en-US" dirty="0" smtClean="0"/>
          </a:p>
          <a:p>
            <a:pPr lvl="0"/>
            <a:r>
              <a:rPr lang="en-US" dirty="0" err="1" smtClean="0"/>
              <a:t>Guur</a:t>
            </a:r>
            <a:r>
              <a:rPr lang="en-US" dirty="0" smtClean="0"/>
              <a:t> ka </a:t>
            </a:r>
            <a:r>
              <a:rPr lang="en-US" dirty="0" err="1" smtClean="0"/>
              <a:t>dhan</a:t>
            </a:r>
            <a:r>
              <a:rPr lang="en-US" dirty="0" smtClean="0"/>
              <a:t> ah </a:t>
            </a:r>
            <a:r>
              <a:rPr lang="en-US" dirty="0" err="1" smtClean="0"/>
              <a:t>rabitaanka</a:t>
            </a:r>
            <a:r>
              <a:rPr lang="en-US" dirty="0" smtClean="0"/>
              <a:t> </a:t>
            </a:r>
          </a:p>
          <a:p>
            <a:pPr lvl="0"/>
            <a:r>
              <a:rPr lang="en-US" dirty="0" err="1" smtClean="0"/>
              <a:t>Gudniinka</a:t>
            </a:r>
            <a:r>
              <a:rPr lang="en-US" dirty="0" smtClean="0"/>
              <a:t> </a:t>
            </a:r>
            <a:r>
              <a:rPr lang="en-US" dirty="0" err="1" smtClean="0"/>
              <a:t>fircooniga</a:t>
            </a:r>
            <a:r>
              <a:rPr lang="en-US" dirty="0" smtClean="0"/>
              <a:t> ah FGM</a:t>
            </a:r>
          </a:p>
          <a:p>
            <a:pPr lvl="0"/>
            <a:r>
              <a:rPr lang="en-US" dirty="0" smtClean="0"/>
              <a:t>Ka </a:t>
            </a:r>
            <a:r>
              <a:rPr lang="en-US" dirty="0" err="1" smtClean="0"/>
              <a:t>mancinta</a:t>
            </a:r>
            <a:r>
              <a:rPr lang="en-US" dirty="0" smtClean="0"/>
              <a:t> </a:t>
            </a:r>
            <a:r>
              <a:rPr lang="en-US" dirty="0" err="1" smtClean="0"/>
              <a:t>iskuulka</a:t>
            </a:r>
            <a:endParaRPr lang="en-US" dirty="0" smtClean="0"/>
          </a:p>
          <a:p>
            <a:pPr lvl="0"/>
            <a:r>
              <a:rPr lang="en-US" dirty="0" smtClean="0"/>
              <a:t>Kala </a:t>
            </a:r>
            <a:r>
              <a:rPr lang="en-US" dirty="0" err="1" smtClean="0"/>
              <a:t>soocid</a:t>
            </a:r>
            <a:r>
              <a:rPr lang="en-US" dirty="0" smtClean="0"/>
              <a: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4000" dirty="0" err="1" smtClean="0"/>
              <a:t>halxidhaale</a:t>
            </a:r>
            <a:endParaRPr lang="en-US" sz="4000" dirty="0"/>
          </a:p>
        </p:txBody>
      </p:sp>
      <p:sp>
        <p:nvSpPr>
          <p:cNvPr id="3" name="Content Placeholder 2"/>
          <p:cNvSpPr>
            <a:spLocks noGrp="1"/>
          </p:cNvSpPr>
          <p:nvPr>
            <p:ph idx="1"/>
          </p:nvPr>
        </p:nvSpPr>
        <p:spPr/>
        <p:txBody>
          <a:bodyPr/>
          <a:lstStyle/>
          <a:p>
            <a:pPr>
              <a:buNone/>
            </a:pPr>
            <a:r>
              <a:rPr lang="en-US" dirty="0" err="1" smtClean="0"/>
              <a:t>Hadii</a:t>
            </a:r>
            <a:r>
              <a:rPr lang="en-US" dirty="0" smtClean="0"/>
              <a:t> </a:t>
            </a:r>
            <a:r>
              <a:rPr lang="en-US" dirty="0" err="1" smtClean="0"/>
              <a:t>loo</a:t>
            </a:r>
            <a:r>
              <a:rPr lang="en-US" dirty="0" smtClean="0"/>
              <a:t> </a:t>
            </a:r>
            <a:r>
              <a:rPr lang="en-US" dirty="0" err="1" smtClean="0"/>
              <a:t>baahdo</a:t>
            </a:r>
            <a:r>
              <a:rPr lang="en-US" dirty="0" smtClean="0"/>
              <a:t> in cid </a:t>
            </a:r>
            <a:r>
              <a:rPr lang="en-US" dirty="0" err="1" smtClean="0"/>
              <a:t>lagaraaco</a:t>
            </a:r>
            <a:r>
              <a:rPr lang="en-US" dirty="0" smtClean="0"/>
              <a:t> </a:t>
            </a:r>
            <a:r>
              <a:rPr lang="en-US" dirty="0" err="1" smtClean="0"/>
              <a:t>yaa</a:t>
            </a:r>
            <a:r>
              <a:rPr lang="en-US" dirty="0" smtClean="0"/>
              <a:t> </a:t>
            </a:r>
            <a:r>
              <a:rPr lang="en-US" dirty="0" err="1" smtClean="0"/>
              <a:t>mudan</a:t>
            </a:r>
            <a:r>
              <a:rPr lang="en-US" dirty="0" smtClean="0"/>
              <a:t> in </a:t>
            </a:r>
            <a:r>
              <a:rPr lang="en-US" dirty="0" err="1" smtClean="0"/>
              <a:t>lagaraaco</a:t>
            </a:r>
            <a:r>
              <a:rPr lang="en-US" dirty="0" smtClean="0"/>
              <a:t>?</a:t>
            </a:r>
          </a:p>
          <a:p>
            <a:pPr>
              <a:buNone/>
            </a:pPr>
            <a:r>
              <a:rPr lang="en-US" dirty="0" smtClean="0"/>
              <a:t>1.Walaashaa 2. </a:t>
            </a:r>
            <a:r>
              <a:rPr lang="en-US" dirty="0" err="1" smtClean="0"/>
              <a:t>Hooyadaa</a:t>
            </a:r>
            <a:r>
              <a:rPr lang="en-US" dirty="0" smtClean="0"/>
              <a:t> 3.Naagtaada 4. </a:t>
            </a:r>
            <a:r>
              <a:rPr lang="en-US" dirty="0" err="1" smtClean="0"/>
              <a:t>gabadhaada</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09600"/>
          </a:xfrm>
        </p:spPr>
        <p:txBody>
          <a:bodyPr>
            <a:normAutofit fontScale="90000"/>
          </a:bodyPr>
          <a:lstStyle/>
          <a:p>
            <a:r>
              <a:rPr lang="en-US" dirty="0" smtClean="0"/>
              <a:t>XUQUUQDA BINU-AADAMKA IYO GBV</a:t>
            </a:r>
            <a:endParaRPr lang="en-US" dirty="0"/>
          </a:p>
        </p:txBody>
      </p:sp>
      <p:sp>
        <p:nvSpPr>
          <p:cNvPr id="3" name="Content Placeholder 2"/>
          <p:cNvSpPr>
            <a:spLocks noGrp="1"/>
          </p:cNvSpPr>
          <p:nvPr>
            <p:ph idx="1"/>
          </p:nvPr>
        </p:nvSpPr>
        <p:spPr>
          <a:xfrm>
            <a:off x="304800" y="685800"/>
            <a:ext cx="8686800" cy="6172200"/>
          </a:xfrm>
        </p:spPr>
        <p:txBody>
          <a:bodyPr>
            <a:normAutofit/>
          </a:bodyPr>
          <a:lstStyle/>
          <a:p>
            <a:r>
              <a:rPr lang="en-US" sz="2800" dirty="0" err="1" smtClean="0"/>
              <a:t>Xuquuqda</a:t>
            </a:r>
            <a:r>
              <a:rPr lang="en-US" sz="2800" dirty="0" smtClean="0"/>
              <a:t> </a:t>
            </a:r>
            <a:r>
              <a:rPr lang="en-US" sz="2800" dirty="0" err="1" smtClean="0"/>
              <a:t>bini’aadanka</a:t>
            </a:r>
            <a:r>
              <a:rPr lang="en-US" sz="2800" dirty="0" smtClean="0"/>
              <a:t> </a:t>
            </a:r>
            <a:r>
              <a:rPr lang="en-US" sz="2800" dirty="0" err="1" smtClean="0"/>
              <a:t>waa</a:t>
            </a:r>
            <a:r>
              <a:rPr lang="en-US" sz="2800" dirty="0" smtClean="0"/>
              <a:t> </a:t>
            </a:r>
            <a:r>
              <a:rPr lang="en-US" sz="2800" dirty="0" err="1" smtClean="0"/>
              <a:t>heerar</a:t>
            </a:r>
            <a:r>
              <a:rPr lang="en-US" sz="2800" dirty="0" smtClean="0"/>
              <a:t> </a:t>
            </a:r>
            <a:r>
              <a:rPr lang="en-US" sz="2800" dirty="0" err="1" smtClean="0"/>
              <a:t>habdhaqan</a:t>
            </a:r>
            <a:r>
              <a:rPr lang="en-US" sz="2800" dirty="0" smtClean="0"/>
              <a:t> </a:t>
            </a:r>
            <a:r>
              <a:rPr lang="en-US" sz="2800" dirty="0" err="1" smtClean="0"/>
              <a:t>oo</a:t>
            </a:r>
            <a:r>
              <a:rPr lang="en-US" sz="2800" dirty="0" smtClean="0"/>
              <a:t> </a:t>
            </a:r>
            <a:r>
              <a:rPr lang="en-US" sz="2800" dirty="0" err="1" smtClean="0"/>
              <a:t>uu</a:t>
            </a:r>
            <a:r>
              <a:rPr lang="en-US" sz="2800" dirty="0" smtClean="0"/>
              <a:t> </a:t>
            </a:r>
            <a:r>
              <a:rPr lang="en-US" sz="2800" dirty="0" err="1" smtClean="0"/>
              <a:t>shakhsi</a:t>
            </a:r>
            <a:r>
              <a:rPr lang="en-US" sz="2800" dirty="0" smtClean="0"/>
              <a:t> </a:t>
            </a:r>
            <a:r>
              <a:rPr lang="en-US" sz="2800" dirty="0" err="1" smtClean="0"/>
              <a:t>kastaa</a:t>
            </a:r>
            <a:r>
              <a:rPr lang="en-US" sz="2800" dirty="0" smtClean="0"/>
              <a:t> </a:t>
            </a:r>
            <a:r>
              <a:rPr lang="en-US" sz="2800" dirty="0" err="1" smtClean="0"/>
              <a:t>daneeyo</a:t>
            </a:r>
            <a:r>
              <a:rPr lang="en-US" sz="2800" dirty="0" smtClean="0"/>
              <a:t> </a:t>
            </a:r>
            <a:r>
              <a:rPr lang="en-US" sz="2800" dirty="0" err="1" smtClean="0"/>
              <a:t>ama</a:t>
            </a:r>
            <a:r>
              <a:rPr lang="en-US" sz="2800" dirty="0" smtClean="0"/>
              <a:t> </a:t>
            </a:r>
            <a:r>
              <a:rPr lang="en-US" sz="2800" dirty="0" err="1" smtClean="0"/>
              <a:t>filayo</a:t>
            </a:r>
            <a:r>
              <a:rPr lang="en-US" sz="2800" dirty="0" smtClean="0"/>
              <a:t> </a:t>
            </a:r>
            <a:r>
              <a:rPr lang="en-US" sz="2800" dirty="0" err="1" smtClean="0"/>
              <a:t>inuu</a:t>
            </a:r>
            <a:r>
              <a:rPr lang="en-US" sz="2800" dirty="0" smtClean="0"/>
              <a:t> ka </a:t>
            </a:r>
            <a:r>
              <a:rPr lang="en-US" sz="2800" dirty="0" err="1" smtClean="0"/>
              <a:t>helo</a:t>
            </a:r>
            <a:r>
              <a:rPr lang="en-US" sz="2800" dirty="0" smtClean="0"/>
              <a:t> </a:t>
            </a:r>
            <a:r>
              <a:rPr lang="en-US" sz="2800" dirty="0" err="1" smtClean="0"/>
              <a:t>shakhsiyaadka</a:t>
            </a:r>
            <a:r>
              <a:rPr lang="en-US" sz="2800" dirty="0" smtClean="0"/>
              <a:t> kale, </a:t>
            </a:r>
            <a:r>
              <a:rPr lang="en-US" sz="2800" dirty="0" err="1" smtClean="0"/>
              <a:t>kooxo</a:t>
            </a:r>
            <a:r>
              <a:rPr lang="en-US" sz="2800" dirty="0" smtClean="0"/>
              <a:t> kale iyo </a:t>
            </a:r>
            <a:r>
              <a:rPr lang="en-US" sz="2800" dirty="0" err="1" smtClean="0"/>
              <a:t>dhismayaal</a:t>
            </a:r>
            <a:r>
              <a:rPr lang="en-US" sz="2800" dirty="0" smtClean="0"/>
              <a:t> kale </a:t>
            </a:r>
            <a:r>
              <a:rPr lang="en-US" sz="2800" dirty="0" err="1" smtClean="0"/>
              <a:t>oo</a:t>
            </a:r>
            <a:r>
              <a:rPr lang="en-US" sz="2800" dirty="0" smtClean="0"/>
              <a:t> </a:t>
            </a:r>
            <a:r>
              <a:rPr lang="en-US" sz="2800" dirty="0" err="1" smtClean="0"/>
              <a:t>waawayn</a:t>
            </a:r>
            <a:r>
              <a:rPr lang="en-US" sz="2800" dirty="0" smtClean="0"/>
              <a:t> </a:t>
            </a:r>
            <a:r>
              <a:rPr lang="en-US" sz="2800" dirty="0" err="1" smtClean="0"/>
              <a:t>sida</a:t>
            </a:r>
            <a:r>
              <a:rPr lang="en-US" sz="2800" dirty="0" smtClean="0"/>
              <a:t> </a:t>
            </a:r>
            <a:r>
              <a:rPr lang="en-US" sz="2800" dirty="0" err="1" smtClean="0"/>
              <a:t>hay’ad</a:t>
            </a:r>
            <a:r>
              <a:rPr lang="en-US" sz="2800" dirty="0" smtClean="0"/>
              <a:t>, </a:t>
            </a:r>
            <a:r>
              <a:rPr lang="en-US" sz="2800" dirty="0" err="1" smtClean="0"/>
              <a:t>shirkad,iwm</a:t>
            </a:r>
            <a:r>
              <a:rPr lang="en-US" sz="2800" dirty="0" smtClean="0"/>
              <a:t>. Si </a:t>
            </a:r>
            <a:r>
              <a:rPr lang="en-US" sz="2800" dirty="0" err="1" smtClean="0"/>
              <a:t>uu</a:t>
            </a:r>
            <a:r>
              <a:rPr lang="en-US" sz="2800" dirty="0" smtClean="0"/>
              <a:t> </a:t>
            </a:r>
            <a:r>
              <a:rPr lang="en-US" sz="2800" dirty="0" err="1" smtClean="0"/>
              <a:t>ugu</a:t>
            </a:r>
            <a:r>
              <a:rPr lang="en-US" sz="2800" dirty="0" smtClean="0"/>
              <a:t> </a:t>
            </a:r>
            <a:r>
              <a:rPr lang="en-US" sz="2800" dirty="0" err="1" smtClean="0"/>
              <a:t>noolaado</a:t>
            </a:r>
            <a:r>
              <a:rPr lang="en-US" sz="2800" dirty="0" smtClean="0"/>
              <a:t> </a:t>
            </a:r>
            <a:r>
              <a:rPr lang="en-US" sz="2800" dirty="0" err="1" smtClean="0"/>
              <a:t>waayo</a:t>
            </a:r>
            <a:r>
              <a:rPr lang="en-US" sz="2800" dirty="0" smtClean="0"/>
              <a:t> </a:t>
            </a:r>
            <a:r>
              <a:rPr lang="en-US" sz="2800" dirty="0" err="1" smtClean="0"/>
              <a:t>aragnimo</a:t>
            </a:r>
            <a:r>
              <a:rPr lang="en-US" sz="2800" dirty="0" smtClean="0"/>
              <a:t> </a:t>
            </a:r>
            <a:r>
              <a:rPr lang="en-US" sz="2800" dirty="0" err="1" smtClean="0"/>
              <a:t>nololeed</a:t>
            </a:r>
            <a:r>
              <a:rPr lang="en-US" sz="2800" dirty="0" smtClean="0"/>
              <a:t> </a:t>
            </a:r>
            <a:r>
              <a:rPr lang="en-US" sz="2800" dirty="0" err="1" smtClean="0"/>
              <a:t>oo</a:t>
            </a:r>
            <a:r>
              <a:rPr lang="en-US" sz="2800" dirty="0" smtClean="0"/>
              <a:t> </a:t>
            </a:r>
            <a:r>
              <a:rPr lang="en-US" sz="2800" dirty="0" err="1" smtClean="0"/>
              <a:t>xaqiiq</a:t>
            </a:r>
            <a:r>
              <a:rPr lang="en-US" sz="2800" dirty="0" smtClean="0"/>
              <a:t> ah. </a:t>
            </a:r>
          </a:p>
          <a:p>
            <a:r>
              <a:rPr lang="en-US" sz="2800" dirty="0" err="1" smtClean="0"/>
              <a:t>Xuquuqaha</a:t>
            </a:r>
            <a:r>
              <a:rPr lang="en-US" sz="2800" dirty="0" smtClean="0"/>
              <a:t> iyo </a:t>
            </a:r>
            <a:r>
              <a:rPr lang="en-US" sz="2800" dirty="0" err="1" smtClean="0"/>
              <a:t>xornimadu</a:t>
            </a:r>
            <a:r>
              <a:rPr lang="en-US" sz="2800" dirty="0" smtClean="0"/>
              <a:t> </a:t>
            </a:r>
            <a:r>
              <a:rPr lang="en-US" sz="2800" dirty="0" err="1" smtClean="0"/>
              <a:t>waxaa</a:t>
            </a:r>
            <a:r>
              <a:rPr lang="en-US" sz="2800" dirty="0" smtClean="0"/>
              <a:t> </a:t>
            </a:r>
            <a:r>
              <a:rPr lang="en-US" sz="2800" dirty="0" err="1" smtClean="0"/>
              <a:t>xaq</a:t>
            </a:r>
            <a:r>
              <a:rPr lang="en-US" sz="2800" dirty="0" smtClean="0"/>
              <a:t> </a:t>
            </a:r>
            <a:r>
              <a:rPr lang="en-US" sz="2800" dirty="0" err="1" smtClean="0"/>
              <a:t>loo</a:t>
            </a:r>
            <a:r>
              <a:rPr lang="en-US" sz="2800" dirty="0" smtClean="0"/>
              <a:t> </a:t>
            </a:r>
            <a:r>
              <a:rPr lang="en-US" sz="2800" dirty="0" err="1" smtClean="0"/>
              <a:t>siiyaa</a:t>
            </a:r>
            <a:r>
              <a:rPr lang="en-US" sz="2800" dirty="0" smtClean="0"/>
              <a:t>  </a:t>
            </a:r>
            <a:r>
              <a:rPr lang="en-US" sz="2800" dirty="0" err="1" smtClean="0"/>
              <a:t>qof</a:t>
            </a:r>
            <a:r>
              <a:rPr lang="en-US" sz="2800" dirty="0" smtClean="0"/>
              <a:t> </a:t>
            </a:r>
            <a:r>
              <a:rPr lang="en-US" sz="2800" dirty="0" err="1" smtClean="0"/>
              <a:t>kastoo</a:t>
            </a:r>
            <a:r>
              <a:rPr lang="en-US" sz="2800" dirty="0" smtClean="0"/>
              <a:t> </a:t>
            </a:r>
            <a:r>
              <a:rPr lang="en-US" sz="2800" dirty="0" err="1" smtClean="0"/>
              <a:t>bini</a:t>
            </a:r>
            <a:r>
              <a:rPr lang="en-US" sz="2800" dirty="0" smtClean="0"/>
              <a:t> </a:t>
            </a:r>
            <a:r>
              <a:rPr lang="en-US" sz="2800" dirty="0" err="1" smtClean="0"/>
              <a:t>aadanma</a:t>
            </a:r>
            <a:r>
              <a:rPr lang="en-US" sz="2800" dirty="0" smtClean="0"/>
              <a:t> </a:t>
            </a:r>
            <a:r>
              <a:rPr lang="en-US" sz="2800" dirty="0" err="1" smtClean="0"/>
              <a:t>iyadoon</a:t>
            </a:r>
            <a:r>
              <a:rPr lang="en-US" sz="2800" dirty="0" smtClean="0"/>
              <a:t> </a:t>
            </a:r>
            <a:r>
              <a:rPr lang="en-US" sz="2800" dirty="0" err="1" smtClean="0"/>
              <a:t>loo</a:t>
            </a:r>
            <a:r>
              <a:rPr lang="en-US" sz="2800" dirty="0" smtClean="0"/>
              <a:t> </a:t>
            </a:r>
            <a:r>
              <a:rPr lang="en-US" sz="2800" dirty="0" err="1" smtClean="0"/>
              <a:t>tixgalinayn</a:t>
            </a:r>
            <a:r>
              <a:rPr lang="en-US" sz="2800" dirty="0" smtClean="0"/>
              <a:t> </a:t>
            </a:r>
            <a:r>
              <a:rPr lang="en-US" sz="2800" dirty="0" err="1" smtClean="0"/>
              <a:t>doorar</a:t>
            </a:r>
            <a:r>
              <a:rPr lang="en-US" sz="2800" dirty="0" smtClean="0"/>
              <a:t> </a:t>
            </a:r>
            <a:r>
              <a:rPr lang="en-US" sz="2800" dirty="0" err="1" smtClean="0"/>
              <a:t>sinjiyadeed</a:t>
            </a:r>
            <a:r>
              <a:rPr lang="en-US" sz="2800" dirty="0" smtClean="0"/>
              <a:t>, </a:t>
            </a:r>
            <a:r>
              <a:rPr lang="en-US" sz="2800" dirty="0" err="1" smtClean="0"/>
              <a:t>sinjiyad</a:t>
            </a:r>
            <a:r>
              <a:rPr lang="en-US" sz="2800" dirty="0" smtClean="0"/>
              <a:t>, </a:t>
            </a:r>
            <a:r>
              <a:rPr lang="en-US" sz="2800" dirty="0" err="1" smtClean="0"/>
              <a:t>da</a:t>
            </a:r>
            <a:r>
              <a:rPr lang="en-US" sz="2800" dirty="0" smtClean="0"/>
              <a:t>’ </a:t>
            </a:r>
            <a:r>
              <a:rPr lang="en-US" sz="2800" dirty="0" err="1" smtClean="0"/>
              <a:t>diin</a:t>
            </a:r>
            <a:r>
              <a:rPr lang="en-US" sz="2800" dirty="0" smtClean="0"/>
              <a:t> </a:t>
            </a:r>
            <a:r>
              <a:rPr lang="en-US" sz="2800" dirty="0" err="1" smtClean="0"/>
              <a:t>asal</a:t>
            </a:r>
            <a:r>
              <a:rPr lang="en-US" sz="2800" dirty="0" smtClean="0"/>
              <a:t> , </a:t>
            </a:r>
            <a:r>
              <a:rPr lang="en-US" sz="2800" dirty="0" err="1" smtClean="0"/>
              <a:t>qoomiyada</a:t>
            </a:r>
            <a:r>
              <a:rPr lang="en-US" sz="2800" dirty="0" smtClean="0"/>
              <a:t> </a:t>
            </a:r>
            <a:r>
              <a:rPr lang="en-US" sz="2800" dirty="0" err="1" smtClean="0"/>
              <a:t>ama</a:t>
            </a:r>
            <a:r>
              <a:rPr lang="en-US" sz="2800" dirty="0" smtClean="0"/>
              <a:t> </a:t>
            </a:r>
            <a:r>
              <a:rPr lang="en-US" sz="2800" dirty="0" err="1" smtClean="0"/>
              <a:t>muhiimad</a:t>
            </a:r>
            <a:r>
              <a:rPr lang="en-US" sz="2800" dirty="0" smtClean="0"/>
              <a:t> </a:t>
            </a:r>
            <a:r>
              <a:rPr lang="en-US" sz="2800" dirty="0" err="1" smtClean="0"/>
              <a:t>bulsheed</a:t>
            </a:r>
            <a:r>
              <a:rPr lang="en-US" sz="2800" dirty="0" smtClean="0"/>
              <a:t>. </a:t>
            </a:r>
          </a:p>
          <a:p>
            <a:r>
              <a:rPr lang="en-US" sz="2800" dirty="0" err="1" smtClean="0"/>
              <a:t>Xuquuqahan</a:t>
            </a:r>
            <a:r>
              <a:rPr lang="en-US" sz="2800" dirty="0" smtClean="0"/>
              <a:t> </a:t>
            </a:r>
            <a:r>
              <a:rPr lang="en-US" sz="2800" dirty="0" err="1" smtClean="0"/>
              <a:t>la’aantood</a:t>
            </a:r>
            <a:r>
              <a:rPr lang="en-US" sz="2800" dirty="0" smtClean="0"/>
              <a:t>, ma </a:t>
            </a:r>
            <a:r>
              <a:rPr lang="en-US" sz="2800" dirty="0" err="1" smtClean="0"/>
              <a:t>jiri</a:t>
            </a:r>
            <a:r>
              <a:rPr lang="en-US" sz="2800" dirty="0" smtClean="0"/>
              <a:t> </a:t>
            </a:r>
            <a:r>
              <a:rPr lang="en-US" sz="2800" dirty="0" err="1" smtClean="0"/>
              <a:t>karto</a:t>
            </a:r>
            <a:r>
              <a:rPr lang="en-US" sz="2800" dirty="0" smtClean="0"/>
              <a:t> </a:t>
            </a:r>
            <a:r>
              <a:rPr lang="en-US" sz="2800" dirty="0" err="1" smtClean="0"/>
              <a:t>sharaf</a:t>
            </a:r>
            <a:r>
              <a:rPr lang="en-US" sz="2800" dirty="0" smtClean="0"/>
              <a:t> </a:t>
            </a:r>
            <a:r>
              <a:rPr lang="en-US" sz="2800" dirty="0" err="1" smtClean="0"/>
              <a:t>aadami</a:t>
            </a:r>
            <a:r>
              <a:rPr lang="en-US" sz="2800" dirty="0" smtClean="0"/>
              <a:t>.</a:t>
            </a:r>
          </a:p>
          <a:p>
            <a:pPr>
              <a:buNone/>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ll\Desktop\gender-mainstreaming-concepts-and-approaches-3-638.jpg"/>
          <p:cNvPicPr>
            <a:picLocks noGrp="1" noChangeAspect="1" noChangeArrowheads="1"/>
          </p:cNvPicPr>
          <p:nvPr>
            <p:ph idx="1"/>
          </p:nvPr>
        </p:nvPicPr>
        <p:blipFill>
          <a:blip r:embed="rId2" cstate="print"/>
          <a:stretch>
            <a:fillRect/>
          </a:stretch>
        </p:blipFill>
        <p:spPr bwMode="auto">
          <a:xfrm>
            <a:off x="152400" y="76200"/>
            <a:ext cx="8915400" cy="6781800"/>
          </a:xfrm>
          <a:prstGeom prst="rect">
            <a:avLst/>
          </a:prstGeom>
          <a:noFill/>
        </p:spPr>
      </p:pic>
    </p:spTree>
    <p:extLst>
      <p:ext uri="{BB962C8B-B14F-4D97-AF65-F5344CB8AC3E}">
        <p14:creationId xmlns:p14="http://schemas.microsoft.com/office/powerpoint/2010/main" val="1205665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lstStyle/>
          <a:p>
            <a:r>
              <a:rPr lang="en-US" dirty="0" err="1" smtClean="0"/>
              <a:t>Xuquuqaha</a:t>
            </a:r>
            <a:r>
              <a:rPr lang="en-US" dirty="0" smtClean="0"/>
              <a:t> </a:t>
            </a:r>
            <a:r>
              <a:rPr lang="en-US" dirty="0" err="1" smtClean="0"/>
              <a:t>aadamaha</a:t>
            </a:r>
            <a:endParaRPr lang="en-US" dirty="0"/>
          </a:p>
        </p:txBody>
      </p:sp>
      <p:sp>
        <p:nvSpPr>
          <p:cNvPr id="3" name="Content Placeholder 2"/>
          <p:cNvSpPr>
            <a:spLocks noGrp="1"/>
          </p:cNvSpPr>
          <p:nvPr>
            <p:ph idx="1"/>
          </p:nvPr>
        </p:nvSpPr>
        <p:spPr>
          <a:xfrm>
            <a:off x="0" y="609600"/>
            <a:ext cx="9144000" cy="6248400"/>
          </a:xfrm>
        </p:spPr>
        <p:txBody>
          <a:bodyPr>
            <a:normAutofit fontScale="85000" lnSpcReduction="20000"/>
          </a:bodyPr>
          <a:lstStyle/>
          <a:p>
            <a:pPr>
              <a:buNone/>
            </a:pPr>
            <a:r>
              <a:rPr lang="en-US" b="1" dirty="0" smtClean="0"/>
              <a:t>LIISKA XUQUUQAHA AADAMAHA WAXAA KAMID AH:</a:t>
            </a:r>
          </a:p>
          <a:p>
            <a:pPr lvl="0">
              <a:buFont typeface="Wingdings" pitchFamily="2" charset="2"/>
              <a:buChar char="v"/>
            </a:pPr>
            <a:r>
              <a:rPr lang="en-US" dirty="0" err="1" smtClean="0"/>
              <a:t>Xuquuqda</a:t>
            </a:r>
            <a:r>
              <a:rPr lang="en-US" dirty="0" smtClean="0"/>
              <a:t> </a:t>
            </a:r>
            <a:r>
              <a:rPr lang="en-US" dirty="0" err="1" smtClean="0"/>
              <a:t>nolosha</a:t>
            </a:r>
            <a:r>
              <a:rPr lang="en-US" dirty="0" smtClean="0"/>
              <a:t>, </a:t>
            </a:r>
            <a:r>
              <a:rPr lang="en-US" dirty="0" err="1" smtClean="0"/>
              <a:t>xornimo</a:t>
            </a:r>
            <a:r>
              <a:rPr lang="en-US" dirty="0" smtClean="0"/>
              <a:t>, iyo </a:t>
            </a:r>
            <a:r>
              <a:rPr lang="en-US" dirty="0" err="1" smtClean="0"/>
              <a:t>amniga</a:t>
            </a:r>
            <a:r>
              <a:rPr lang="en-US" dirty="0" smtClean="0"/>
              <a:t>  </a:t>
            </a:r>
            <a:r>
              <a:rPr lang="en-US" dirty="0" err="1" smtClean="0"/>
              <a:t>qofka</a:t>
            </a:r>
            <a:r>
              <a:rPr lang="en-US" dirty="0" smtClean="0"/>
              <a:t> .</a:t>
            </a:r>
          </a:p>
          <a:p>
            <a:pPr lvl="0">
              <a:buFont typeface="Wingdings" pitchFamily="2" charset="2"/>
              <a:buChar char="v"/>
            </a:pPr>
            <a:r>
              <a:rPr lang="en-US" dirty="0" err="1" smtClean="0"/>
              <a:t>Xuquuqda</a:t>
            </a:r>
            <a:r>
              <a:rPr lang="en-US" dirty="0" smtClean="0"/>
              <a:t> </a:t>
            </a:r>
            <a:r>
              <a:rPr lang="en-US" dirty="0" err="1" smtClean="0"/>
              <a:t>heerka</a:t>
            </a:r>
            <a:r>
              <a:rPr lang="en-US" dirty="0" smtClean="0"/>
              <a:t> </a:t>
            </a:r>
            <a:r>
              <a:rPr lang="en-US" dirty="0" err="1" smtClean="0"/>
              <a:t>ugu</a:t>
            </a:r>
            <a:r>
              <a:rPr lang="en-US" dirty="0" smtClean="0"/>
              <a:t> </a:t>
            </a:r>
            <a:r>
              <a:rPr lang="en-US" dirty="0" err="1" smtClean="0"/>
              <a:t>saraysa</a:t>
            </a:r>
            <a:r>
              <a:rPr lang="en-US" dirty="0" smtClean="0"/>
              <a:t> </a:t>
            </a:r>
            <a:r>
              <a:rPr lang="en-US" dirty="0" err="1" smtClean="0"/>
              <a:t>ee</a:t>
            </a:r>
            <a:r>
              <a:rPr lang="en-US" dirty="0" smtClean="0"/>
              <a:t> la </a:t>
            </a:r>
            <a:r>
              <a:rPr lang="en-US" dirty="0" err="1" smtClean="0"/>
              <a:t>heli</a:t>
            </a:r>
            <a:r>
              <a:rPr lang="en-US" dirty="0" smtClean="0"/>
              <a:t> </a:t>
            </a:r>
            <a:r>
              <a:rPr lang="en-US" dirty="0" err="1" smtClean="0"/>
              <a:t>karo</a:t>
            </a:r>
            <a:r>
              <a:rPr lang="en-US" dirty="0" smtClean="0"/>
              <a:t> /la </a:t>
            </a:r>
            <a:r>
              <a:rPr lang="en-US" dirty="0" err="1" smtClean="0"/>
              <a:t>gaadhi</a:t>
            </a:r>
            <a:r>
              <a:rPr lang="en-US" dirty="0" smtClean="0"/>
              <a:t> </a:t>
            </a:r>
            <a:r>
              <a:rPr lang="en-US" dirty="0" err="1" smtClean="0"/>
              <a:t>karo</a:t>
            </a:r>
            <a:r>
              <a:rPr lang="en-US" dirty="0" smtClean="0"/>
              <a:t> </a:t>
            </a:r>
            <a:r>
              <a:rPr lang="en-US" dirty="0" err="1" smtClean="0"/>
              <a:t>ee</a:t>
            </a:r>
            <a:r>
              <a:rPr lang="en-US" dirty="0" smtClean="0"/>
              <a:t> </a:t>
            </a:r>
            <a:r>
              <a:rPr lang="en-US" dirty="0" err="1" smtClean="0"/>
              <a:t>caafimaadka</a:t>
            </a:r>
            <a:r>
              <a:rPr lang="en-US" dirty="0" smtClean="0"/>
              <a:t> </a:t>
            </a:r>
            <a:r>
              <a:rPr lang="en-US" dirty="0" err="1" smtClean="0"/>
              <a:t>muuqaal</a:t>
            </a:r>
            <a:r>
              <a:rPr lang="en-US" dirty="0" smtClean="0"/>
              <a:t> iyo </a:t>
            </a:r>
            <a:r>
              <a:rPr lang="en-US" dirty="0" err="1" smtClean="0"/>
              <a:t>maskaxeed</a:t>
            </a:r>
            <a:r>
              <a:rPr lang="en-US" dirty="0" smtClean="0"/>
              <a:t>. </a:t>
            </a:r>
          </a:p>
          <a:p>
            <a:pPr lvl="0">
              <a:buFont typeface="Wingdings" pitchFamily="2" charset="2"/>
              <a:buChar char="v"/>
            </a:pPr>
            <a:r>
              <a:rPr lang="en-US" dirty="0" err="1" smtClean="0"/>
              <a:t>Xuquuqaha</a:t>
            </a:r>
            <a:r>
              <a:rPr lang="en-US" dirty="0" smtClean="0"/>
              <a:t> </a:t>
            </a:r>
            <a:r>
              <a:rPr lang="en-US" dirty="0" err="1" smtClean="0"/>
              <a:t>xor</a:t>
            </a:r>
            <a:r>
              <a:rPr lang="en-US" dirty="0" smtClean="0"/>
              <a:t> ka </a:t>
            </a:r>
            <a:r>
              <a:rPr lang="en-US" dirty="0" err="1" smtClean="0"/>
              <a:t>ahaanshaha</a:t>
            </a:r>
            <a:r>
              <a:rPr lang="en-US" dirty="0" smtClean="0"/>
              <a:t> </a:t>
            </a:r>
            <a:r>
              <a:rPr lang="en-US" dirty="0" err="1" smtClean="0"/>
              <a:t>jidh-dil</a:t>
            </a:r>
            <a:r>
              <a:rPr lang="en-US" dirty="0" smtClean="0"/>
              <a:t>(</a:t>
            </a:r>
            <a:r>
              <a:rPr lang="en-US" dirty="0" err="1" smtClean="0"/>
              <a:t>silic-dil</a:t>
            </a:r>
            <a:r>
              <a:rPr lang="en-US" dirty="0" smtClean="0"/>
              <a:t>) </a:t>
            </a:r>
            <a:r>
              <a:rPr lang="en-US" dirty="0" err="1" smtClean="0"/>
              <a:t>ama</a:t>
            </a:r>
            <a:r>
              <a:rPr lang="en-US" dirty="0" smtClean="0"/>
              <a:t> </a:t>
            </a:r>
            <a:r>
              <a:rPr lang="en-US" dirty="0" err="1" smtClean="0"/>
              <a:t>naxariis</a:t>
            </a:r>
            <a:r>
              <a:rPr lang="en-US" dirty="0" smtClean="0"/>
              <a:t> </a:t>
            </a:r>
            <a:r>
              <a:rPr lang="en-US" dirty="0" err="1" smtClean="0"/>
              <a:t>daro</a:t>
            </a:r>
            <a:r>
              <a:rPr lang="en-US" dirty="0" smtClean="0"/>
              <a:t> , </a:t>
            </a:r>
            <a:r>
              <a:rPr lang="en-US" dirty="0" err="1" smtClean="0"/>
              <a:t>axmaqnimo</a:t>
            </a:r>
            <a:r>
              <a:rPr lang="en-US" dirty="0" smtClean="0"/>
              <a:t> </a:t>
            </a:r>
            <a:r>
              <a:rPr lang="en-US" dirty="0" err="1" smtClean="0"/>
              <a:t>ama</a:t>
            </a:r>
            <a:r>
              <a:rPr lang="en-US" dirty="0" smtClean="0"/>
              <a:t> </a:t>
            </a:r>
            <a:r>
              <a:rPr lang="en-US" dirty="0" err="1" smtClean="0"/>
              <a:t>dhaqan</a:t>
            </a:r>
            <a:r>
              <a:rPr lang="en-US" dirty="0" smtClean="0"/>
              <a:t> </a:t>
            </a:r>
            <a:r>
              <a:rPr lang="en-US" dirty="0" err="1" smtClean="0"/>
              <a:t>xumo</a:t>
            </a:r>
            <a:r>
              <a:rPr lang="en-US" dirty="0" smtClean="0"/>
              <a:t> iyo </a:t>
            </a:r>
            <a:r>
              <a:rPr lang="en-US" dirty="0" err="1" smtClean="0"/>
              <a:t>ciqaab</a:t>
            </a:r>
            <a:r>
              <a:rPr lang="en-US" dirty="0" smtClean="0"/>
              <a:t>. </a:t>
            </a:r>
          </a:p>
          <a:p>
            <a:pPr lvl="0">
              <a:buFont typeface="Wingdings" pitchFamily="2" charset="2"/>
              <a:buChar char="v"/>
            </a:pPr>
            <a:r>
              <a:rPr lang="en-US" dirty="0" err="1" smtClean="0"/>
              <a:t>Xuquuqda</a:t>
            </a:r>
            <a:r>
              <a:rPr lang="en-US" dirty="0" smtClean="0"/>
              <a:t> </a:t>
            </a:r>
            <a:r>
              <a:rPr lang="en-US" dirty="0" err="1" smtClean="0"/>
              <a:t>xornimada</a:t>
            </a:r>
            <a:r>
              <a:rPr lang="en-US" dirty="0" smtClean="0"/>
              <a:t> </a:t>
            </a:r>
            <a:r>
              <a:rPr lang="en-US" dirty="0" err="1" smtClean="0"/>
              <a:t>dhaqdhaqaaq</a:t>
            </a:r>
            <a:r>
              <a:rPr lang="en-US" dirty="0" smtClean="0"/>
              <a:t>, </a:t>
            </a:r>
            <a:r>
              <a:rPr lang="en-US" dirty="0" err="1" smtClean="0"/>
              <a:t>ra’yiga</a:t>
            </a:r>
            <a:r>
              <a:rPr lang="en-US" dirty="0" smtClean="0"/>
              <a:t> (</a:t>
            </a:r>
            <a:r>
              <a:rPr lang="en-US" dirty="0" err="1" smtClean="0"/>
              <a:t>fikirka</a:t>
            </a:r>
            <a:r>
              <a:rPr lang="en-US" dirty="0" smtClean="0"/>
              <a:t>) </a:t>
            </a:r>
            <a:r>
              <a:rPr lang="en-US" dirty="0" err="1" smtClean="0"/>
              <a:t>hadalka</a:t>
            </a:r>
            <a:r>
              <a:rPr lang="en-US" dirty="0" smtClean="0"/>
              <a:t> iyo </a:t>
            </a:r>
            <a:r>
              <a:rPr lang="en-US" dirty="0" err="1" smtClean="0"/>
              <a:t>xidhiidhka</a:t>
            </a:r>
            <a:r>
              <a:rPr lang="en-US" dirty="0" smtClean="0"/>
              <a:t>.</a:t>
            </a:r>
          </a:p>
          <a:p>
            <a:pPr>
              <a:buFont typeface="Wingdings" pitchFamily="2" charset="2"/>
              <a:buChar char="v"/>
            </a:pPr>
            <a:r>
              <a:rPr lang="en-US" dirty="0" err="1" smtClean="0"/>
              <a:t>Xuquuqda</a:t>
            </a:r>
            <a:r>
              <a:rPr lang="en-US" dirty="0" smtClean="0"/>
              <a:t> </a:t>
            </a:r>
            <a:r>
              <a:rPr lang="en-US" dirty="0" err="1" smtClean="0"/>
              <a:t>guurka</a:t>
            </a:r>
            <a:r>
              <a:rPr lang="en-US" dirty="0" smtClean="0"/>
              <a:t>  </a:t>
            </a:r>
            <a:r>
              <a:rPr lang="en-US" dirty="0" err="1" smtClean="0"/>
              <a:t>ogolaansho</a:t>
            </a:r>
            <a:r>
              <a:rPr lang="en-US" dirty="0" smtClean="0"/>
              <a:t> </a:t>
            </a:r>
            <a:r>
              <a:rPr lang="en-US" dirty="0" err="1" smtClean="0"/>
              <a:t>xor</a:t>
            </a:r>
            <a:r>
              <a:rPr lang="en-US" dirty="0" smtClean="0"/>
              <a:t> ah </a:t>
            </a:r>
            <a:r>
              <a:rPr lang="en-US" dirty="0" err="1" smtClean="0"/>
              <a:t>oo</a:t>
            </a:r>
            <a:r>
              <a:rPr lang="en-US" dirty="0" smtClean="0"/>
              <a:t> </a:t>
            </a:r>
            <a:r>
              <a:rPr lang="en-US" dirty="0" err="1" smtClean="0"/>
              <a:t>buuxa</a:t>
            </a:r>
            <a:r>
              <a:rPr lang="en-US" dirty="0" smtClean="0"/>
              <a:t> iyo </a:t>
            </a:r>
            <a:r>
              <a:rPr lang="en-US" dirty="0" err="1" smtClean="0"/>
              <a:t>xaq</a:t>
            </a:r>
            <a:r>
              <a:rPr lang="en-US" dirty="0" smtClean="0"/>
              <a:t> u </a:t>
            </a:r>
            <a:r>
              <a:rPr lang="en-US" dirty="0" err="1" smtClean="0"/>
              <a:t>siinta</a:t>
            </a:r>
            <a:r>
              <a:rPr lang="en-US" dirty="0" smtClean="0"/>
              <a:t> </a:t>
            </a:r>
            <a:r>
              <a:rPr lang="en-US" dirty="0" err="1" smtClean="0"/>
              <a:t>xuquuqo</a:t>
            </a:r>
            <a:r>
              <a:rPr lang="en-US" dirty="0" smtClean="0"/>
              <a:t> </a:t>
            </a:r>
            <a:r>
              <a:rPr lang="en-US" dirty="0" err="1" smtClean="0"/>
              <a:t>guur</a:t>
            </a:r>
            <a:r>
              <a:rPr lang="en-US" dirty="0" smtClean="0"/>
              <a:t> </a:t>
            </a:r>
            <a:r>
              <a:rPr lang="en-US" dirty="0" err="1" smtClean="0"/>
              <a:t>oo</a:t>
            </a:r>
            <a:r>
              <a:rPr lang="en-US" dirty="0" smtClean="0"/>
              <a:t> </a:t>
            </a:r>
            <a:r>
              <a:rPr lang="en-US" dirty="0" err="1" smtClean="0"/>
              <a:t>isku</a:t>
            </a:r>
            <a:r>
              <a:rPr lang="en-US" dirty="0" smtClean="0"/>
              <a:t> mid ah, </a:t>
            </a:r>
            <a:r>
              <a:rPr lang="en-US" dirty="0" err="1" smtClean="0"/>
              <a:t>guurka</a:t>
            </a:r>
            <a:r>
              <a:rPr lang="en-US" dirty="0" smtClean="0"/>
              <a:t> </a:t>
            </a:r>
            <a:r>
              <a:rPr lang="en-US" dirty="0" err="1" smtClean="0"/>
              <a:t>gudihiisa</a:t>
            </a:r>
            <a:r>
              <a:rPr lang="en-US" dirty="0" smtClean="0"/>
              <a:t> iyo </a:t>
            </a:r>
            <a:r>
              <a:rPr lang="en-US" dirty="0" err="1" smtClean="0"/>
              <a:t>xumaanshihiisaba</a:t>
            </a:r>
            <a:r>
              <a:rPr lang="en-US" dirty="0" smtClean="0"/>
              <a:t>. </a:t>
            </a:r>
          </a:p>
          <a:p>
            <a:pPr lvl="0">
              <a:buFont typeface="Wingdings" pitchFamily="2" charset="2"/>
              <a:buChar char="v"/>
            </a:pPr>
            <a:r>
              <a:rPr lang="en-US" dirty="0" err="1" smtClean="0"/>
              <a:t>Xuquuqda</a:t>
            </a:r>
            <a:r>
              <a:rPr lang="en-US" dirty="0" smtClean="0"/>
              <a:t> </a:t>
            </a:r>
            <a:r>
              <a:rPr lang="en-US" dirty="0" err="1" smtClean="0"/>
              <a:t>waxbarasho</a:t>
            </a:r>
            <a:r>
              <a:rPr lang="en-US" dirty="0" smtClean="0"/>
              <a:t>, </a:t>
            </a:r>
            <a:r>
              <a:rPr lang="en-US" dirty="0" err="1" smtClean="0"/>
              <a:t>warbixin</a:t>
            </a:r>
            <a:r>
              <a:rPr lang="en-US" dirty="0" smtClean="0"/>
              <a:t>, </a:t>
            </a:r>
            <a:r>
              <a:rPr lang="en-US" dirty="0" err="1" smtClean="0"/>
              <a:t>amniga</a:t>
            </a:r>
            <a:r>
              <a:rPr lang="en-US" dirty="0" smtClean="0"/>
              <a:t> </a:t>
            </a:r>
            <a:r>
              <a:rPr lang="en-US" dirty="0" err="1" smtClean="0"/>
              <a:t>bulsheed</a:t>
            </a:r>
            <a:r>
              <a:rPr lang="en-US" dirty="0" smtClean="0"/>
              <a:t> iyo </a:t>
            </a:r>
            <a:r>
              <a:rPr lang="en-US" dirty="0" err="1" smtClean="0"/>
              <a:t>horumarka</a:t>
            </a:r>
            <a:r>
              <a:rPr lang="en-US" dirty="0" smtClean="0"/>
              <a:t> </a:t>
            </a:r>
            <a:r>
              <a:rPr lang="en-US" dirty="0" err="1" smtClean="0"/>
              <a:t>shakhsiyeed</a:t>
            </a:r>
            <a:r>
              <a:rPr lang="en-US" dirty="0" smtClean="0"/>
              <a:t>. </a:t>
            </a:r>
          </a:p>
          <a:p>
            <a:pPr>
              <a:buFont typeface="Wingdings" pitchFamily="2" charset="2"/>
              <a:buChar char="v"/>
            </a:pPr>
            <a:r>
              <a:rPr lang="en-US" dirty="0" err="1" smtClean="0"/>
              <a:t>Xuquuqda</a:t>
            </a:r>
            <a:r>
              <a:rPr lang="en-US" dirty="0" smtClean="0"/>
              <a:t> </a:t>
            </a:r>
            <a:r>
              <a:rPr lang="en-US" dirty="0" err="1" smtClean="0"/>
              <a:t>dhaqanka</a:t>
            </a:r>
            <a:r>
              <a:rPr lang="en-US" dirty="0" smtClean="0"/>
              <a:t>, </a:t>
            </a:r>
            <a:r>
              <a:rPr lang="en-US" dirty="0" err="1" smtClean="0"/>
              <a:t>siyaasadeed</a:t>
            </a:r>
            <a:r>
              <a:rPr lang="en-US" dirty="0" smtClean="0"/>
              <a:t> iyo ka </a:t>
            </a:r>
            <a:r>
              <a:rPr lang="en-US" dirty="0" err="1" smtClean="0"/>
              <a:t>qayb</a:t>
            </a:r>
            <a:r>
              <a:rPr lang="en-US" dirty="0" smtClean="0"/>
              <a:t> </a:t>
            </a:r>
            <a:r>
              <a:rPr lang="en-US" dirty="0" err="1" smtClean="0"/>
              <a:t>qaadashada</a:t>
            </a:r>
            <a:r>
              <a:rPr lang="en-US" dirty="0" smtClean="0"/>
              <a:t> </a:t>
            </a:r>
            <a:r>
              <a:rPr lang="en-US" dirty="0" err="1" smtClean="0"/>
              <a:t>dadwayne</a:t>
            </a:r>
            <a:r>
              <a:rPr lang="en-US" dirty="0" smtClean="0"/>
              <a:t>, </a:t>
            </a:r>
            <a:r>
              <a:rPr lang="en-US" dirty="0" err="1" smtClean="0"/>
              <a:t>xidiidhka</a:t>
            </a:r>
            <a:r>
              <a:rPr lang="en-US" dirty="0" smtClean="0"/>
              <a:t> </a:t>
            </a:r>
            <a:r>
              <a:rPr lang="en-US" dirty="0" err="1" smtClean="0"/>
              <a:t>siku</a:t>
            </a:r>
            <a:r>
              <a:rPr lang="en-US" dirty="0" smtClean="0"/>
              <a:t> mid ah </a:t>
            </a:r>
            <a:r>
              <a:rPr lang="en-US" dirty="0" err="1" smtClean="0"/>
              <a:t>oo</a:t>
            </a:r>
            <a:r>
              <a:rPr lang="en-US" dirty="0" smtClean="0"/>
              <a:t> </a:t>
            </a:r>
            <a:r>
              <a:rPr lang="en-US" dirty="0" err="1" smtClean="0"/>
              <a:t>addeeg</a:t>
            </a:r>
            <a:r>
              <a:rPr lang="en-US" dirty="0" smtClean="0"/>
              <a:t> dad </a:t>
            </a:r>
            <a:r>
              <a:rPr lang="en-US" dirty="0" err="1" smtClean="0"/>
              <a:t>wayne</a:t>
            </a:r>
            <a:r>
              <a:rPr lang="en-US" dirty="0" smtClean="0"/>
              <a:t>, </a:t>
            </a:r>
            <a:r>
              <a:rPr lang="en-US" dirty="0" err="1" smtClean="0"/>
              <a:t>shaqo</a:t>
            </a:r>
            <a:r>
              <a:rPr lang="en-US" dirty="0" smtClean="0"/>
              <a:t> iyo </a:t>
            </a:r>
            <a:r>
              <a:rPr lang="en-US" dirty="0" err="1" smtClean="0"/>
              <a:t>mishahar</a:t>
            </a:r>
            <a:r>
              <a:rPr lang="en-US" dirty="0" smtClean="0"/>
              <a:t> </a:t>
            </a:r>
            <a:r>
              <a:rPr lang="en-US" dirty="0" err="1" smtClean="0"/>
              <a:t>isku</a:t>
            </a:r>
            <a:r>
              <a:rPr lang="en-US" dirty="0" smtClean="0"/>
              <a:t> mid ah </a:t>
            </a:r>
            <a:r>
              <a:rPr lang="en-US" dirty="0" err="1" smtClean="0"/>
              <a:t>oo</a:t>
            </a:r>
            <a:r>
              <a:rPr lang="en-US" dirty="0" smtClean="0"/>
              <a:t> </a:t>
            </a:r>
            <a:r>
              <a:rPr lang="en-US" dirty="0" err="1" smtClean="0"/>
              <a:t>shaqo</a:t>
            </a:r>
            <a:r>
              <a:rPr lang="en-US" dirty="0" smtClean="0"/>
              <a:t> </a:t>
            </a:r>
            <a:r>
              <a:rPr lang="en-US" dirty="0" err="1" smtClean="0"/>
              <a:t>isku</a:t>
            </a:r>
            <a:r>
              <a:rPr lang="en-US" dirty="0" smtClean="0"/>
              <a:t> mid ah.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Xuquuqaha</a:t>
            </a:r>
            <a:r>
              <a:rPr lang="en-US" dirty="0" smtClean="0"/>
              <a:t> </a:t>
            </a:r>
            <a:r>
              <a:rPr lang="en-US" dirty="0" err="1" smtClean="0"/>
              <a:t>aadamaha</a:t>
            </a:r>
            <a:endParaRPr lang="en-US" dirty="0"/>
          </a:p>
        </p:txBody>
      </p:sp>
      <p:sp>
        <p:nvSpPr>
          <p:cNvPr id="3" name="Content Placeholder 2"/>
          <p:cNvSpPr>
            <a:spLocks noGrp="1"/>
          </p:cNvSpPr>
          <p:nvPr>
            <p:ph idx="1"/>
          </p:nvPr>
        </p:nvSpPr>
        <p:spPr>
          <a:xfrm>
            <a:off x="304800" y="1554162"/>
            <a:ext cx="8686800" cy="5151438"/>
          </a:xfrm>
        </p:spPr>
        <p:txBody>
          <a:bodyPr/>
          <a:lstStyle/>
          <a:p>
            <a:pPr>
              <a:buNone/>
            </a:pPr>
            <a:r>
              <a:rPr lang="en-US" dirty="0" smtClean="0"/>
              <a:t>MIYAAD UMALAYNAYSAAN XUQUUQAHAA INAAN SI ISKUMID AH UWADA HELNO BULSHO AHAAN</a:t>
            </a:r>
          </a:p>
          <a:p>
            <a:pPr>
              <a:buNone/>
            </a:pPr>
            <a:r>
              <a:rPr lang="en-US" dirty="0" err="1" smtClean="0"/>
              <a:t>waxaan</a:t>
            </a:r>
            <a:r>
              <a:rPr lang="en-US" dirty="0" smtClean="0"/>
              <a:t> </a:t>
            </a:r>
            <a:r>
              <a:rPr lang="en-US" dirty="0" err="1" smtClean="0"/>
              <a:t>inagala</a:t>
            </a:r>
            <a:r>
              <a:rPr lang="en-US" dirty="0" smtClean="0"/>
              <a:t> </a:t>
            </a:r>
            <a:r>
              <a:rPr lang="en-US" dirty="0" err="1" smtClean="0"/>
              <a:t>sinayn</a:t>
            </a:r>
            <a:r>
              <a:rPr lang="en-US" dirty="0" smtClean="0"/>
              <a:t> “</a:t>
            </a:r>
            <a:r>
              <a:rPr lang="en-US" dirty="0" err="1" smtClean="0"/>
              <a:t>dumarka</a:t>
            </a:r>
            <a:r>
              <a:rPr lang="en-US" dirty="0" smtClean="0"/>
              <a:t> iyo </a:t>
            </a:r>
            <a:r>
              <a:rPr lang="en-US" dirty="0" err="1" smtClean="0"/>
              <a:t>caruurta</a:t>
            </a:r>
            <a:r>
              <a:rPr lang="en-US" dirty="0" smtClean="0"/>
              <a:t>”. </a:t>
            </a:r>
          </a:p>
          <a:p>
            <a:pPr fontAlgn="t"/>
            <a:r>
              <a:rPr lang="en-US" sz="2400" b="1" dirty="0" smtClean="0"/>
              <a:t>XUQUUQDA DUMARKU WAA XUQUUQDA BINI-AADAMKA</a:t>
            </a:r>
            <a:endParaRPr lang="en-US" sz="2400" dirty="0" smtClean="0"/>
          </a:p>
          <a:p>
            <a:pPr>
              <a:buNone/>
            </a:pPr>
            <a:endParaRPr lang="en-US" dirty="0" smtClean="0"/>
          </a:p>
          <a:p>
            <a:pPr>
              <a:buNone/>
            </a:pPr>
            <a:endParaRPr lang="en-US" dirty="0" smtClean="0">
              <a:solidFill>
                <a:schemeClr val="tx1"/>
              </a:solidFill>
            </a:endParaRPr>
          </a:p>
        </p:txBody>
      </p:sp>
      <p:pic>
        <p:nvPicPr>
          <p:cNvPr id="4" name="Picture 1" descr="Women's Rts are Human Rts 2"/>
          <p:cNvPicPr>
            <a:picLocks noChangeAspect="1" noChangeArrowheads="1"/>
          </p:cNvPicPr>
          <p:nvPr/>
        </p:nvPicPr>
        <p:blipFill>
          <a:blip r:embed="rId3" cstate="print"/>
          <a:srcRect/>
          <a:stretch>
            <a:fillRect/>
          </a:stretch>
        </p:blipFill>
        <p:spPr bwMode="auto">
          <a:xfrm>
            <a:off x="2209800" y="3810000"/>
            <a:ext cx="2400300" cy="3048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14400"/>
          </a:xfrm>
        </p:spPr>
        <p:txBody>
          <a:bodyPr>
            <a:normAutofit fontScale="90000"/>
          </a:bodyPr>
          <a:lstStyle/>
          <a:p>
            <a:r>
              <a:rPr lang="en-US" dirty="0" smtClean="0"/>
              <a:t>QEEXIDA XADGUDUBKA KU SALAYSAN SINJIGA.</a:t>
            </a:r>
            <a:endParaRPr lang="en-US" dirty="0"/>
          </a:p>
        </p:txBody>
      </p:sp>
      <p:sp>
        <p:nvSpPr>
          <p:cNvPr id="3" name="Content Placeholder 2"/>
          <p:cNvSpPr>
            <a:spLocks noGrp="1"/>
          </p:cNvSpPr>
          <p:nvPr>
            <p:ph idx="1"/>
          </p:nvPr>
        </p:nvSpPr>
        <p:spPr>
          <a:xfrm>
            <a:off x="0" y="838200"/>
            <a:ext cx="9144000" cy="6019800"/>
          </a:xfrm>
        </p:spPr>
        <p:txBody>
          <a:bodyPr>
            <a:normAutofit fontScale="92500" lnSpcReduction="20000"/>
          </a:bodyPr>
          <a:lstStyle/>
          <a:p>
            <a:pPr>
              <a:buNone/>
            </a:pPr>
            <a:r>
              <a:rPr lang="en-US" dirty="0" err="1" smtClean="0"/>
              <a:t>Arrinta</a:t>
            </a:r>
            <a:r>
              <a:rPr lang="en-US" dirty="0" smtClean="0"/>
              <a:t> </a:t>
            </a:r>
            <a:r>
              <a:rPr lang="en-US" dirty="0" err="1" smtClean="0"/>
              <a:t>ku</a:t>
            </a:r>
            <a:r>
              <a:rPr lang="en-US" dirty="0" smtClean="0"/>
              <a:t> </a:t>
            </a:r>
            <a:r>
              <a:rPr lang="en-US" dirty="0" err="1" smtClean="0"/>
              <a:t>saabsan</a:t>
            </a:r>
            <a:r>
              <a:rPr lang="en-US" dirty="0" smtClean="0"/>
              <a:t> </a:t>
            </a:r>
            <a:r>
              <a:rPr lang="en-US" dirty="0" err="1" smtClean="0"/>
              <a:t>xadgudubka</a:t>
            </a:r>
            <a:r>
              <a:rPr lang="en-US" dirty="0" smtClean="0"/>
              <a:t> </a:t>
            </a:r>
            <a:r>
              <a:rPr lang="en-US" dirty="0" err="1" smtClean="0"/>
              <a:t>ku</a:t>
            </a:r>
            <a:r>
              <a:rPr lang="en-US" dirty="0" smtClean="0"/>
              <a:t> </a:t>
            </a:r>
            <a:r>
              <a:rPr lang="en-US" dirty="0" err="1" smtClean="0"/>
              <a:t>salaysan</a:t>
            </a:r>
            <a:r>
              <a:rPr lang="en-US" dirty="0" smtClean="0"/>
              <a:t> </a:t>
            </a:r>
            <a:r>
              <a:rPr lang="en-US" dirty="0" err="1" smtClean="0"/>
              <a:t>sinjiga</a:t>
            </a:r>
            <a:r>
              <a:rPr lang="en-US" dirty="0" smtClean="0"/>
              <a:t> </a:t>
            </a:r>
            <a:r>
              <a:rPr lang="en-US" dirty="0" err="1" smtClean="0"/>
              <a:t>waa</a:t>
            </a:r>
            <a:r>
              <a:rPr lang="en-US" dirty="0" smtClean="0"/>
              <a:t> </a:t>
            </a:r>
            <a:r>
              <a:rPr lang="en-US" dirty="0" err="1" smtClean="0"/>
              <a:t>dhibaato</a:t>
            </a:r>
            <a:r>
              <a:rPr lang="en-US" dirty="0" smtClean="0"/>
              <a:t> </a:t>
            </a:r>
            <a:r>
              <a:rPr lang="en-US" dirty="0" err="1" smtClean="0"/>
              <a:t>bulsheed</a:t>
            </a:r>
            <a:r>
              <a:rPr lang="en-US" dirty="0" smtClean="0"/>
              <a:t> </a:t>
            </a:r>
            <a:r>
              <a:rPr lang="en-US" dirty="0" err="1" smtClean="0"/>
              <a:t>taasi</a:t>
            </a:r>
            <a:r>
              <a:rPr lang="en-US" dirty="0" smtClean="0"/>
              <a:t> </a:t>
            </a:r>
            <a:r>
              <a:rPr lang="en-US" dirty="0" err="1" smtClean="0"/>
              <a:t>oo</a:t>
            </a:r>
            <a:r>
              <a:rPr lang="en-US" dirty="0" smtClean="0"/>
              <a:t> </a:t>
            </a:r>
            <a:r>
              <a:rPr lang="en-US" dirty="0" err="1" smtClean="0"/>
              <a:t>saamaysa</a:t>
            </a:r>
            <a:r>
              <a:rPr lang="en-US" dirty="0" smtClean="0"/>
              <a:t>  </a:t>
            </a:r>
            <a:r>
              <a:rPr lang="en-US" dirty="0" err="1" smtClean="0"/>
              <a:t>tiro</a:t>
            </a:r>
            <a:r>
              <a:rPr lang="en-US" dirty="0" smtClean="0"/>
              <a:t> </a:t>
            </a:r>
            <a:r>
              <a:rPr lang="en-US" dirty="0" err="1" smtClean="0"/>
              <a:t>badan</a:t>
            </a:r>
            <a:r>
              <a:rPr lang="en-US" dirty="0" smtClean="0"/>
              <a:t> </a:t>
            </a:r>
            <a:r>
              <a:rPr lang="en-US" dirty="0" err="1" smtClean="0"/>
              <a:t>oo</a:t>
            </a:r>
            <a:r>
              <a:rPr lang="en-US" dirty="0" smtClean="0"/>
              <a:t> </a:t>
            </a:r>
            <a:r>
              <a:rPr lang="en-US" dirty="0" err="1" smtClean="0"/>
              <a:t>dadyowga</a:t>
            </a:r>
            <a:r>
              <a:rPr lang="en-US" dirty="0" smtClean="0"/>
              <a:t> </a:t>
            </a:r>
            <a:r>
              <a:rPr lang="en-US" dirty="0" err="1" smtClean="0"/>
              <a:t>dunada</a:t>
            </a:r>
            <a:r>
              <a:rPr lang="en-US" dirty="0" smtClean="0"/>
              <a:t> ah. </a:t>
            </a:r>
            <a:r>
              <a:rPr lang="en-US" dirty="0" err="1" smtClean="0"/>
              <a:t>Wuxuu</a:t>
            </a:r>
            <a:r>
              <a:rPr lang="en-US" dirty="0" smtClean="0"/>
              <a:t> </a:t>
            </a:r>
            <a:r>
              <a:rPr lang="en-US" dirty="0" err="1" smtClean="0"/>
              <a:t>leeyahay</a:t>
            </a:r>
            <a:r>
              <a:rPr lang="en-US" dirty="0" smtClean="0"/>
              <a:t> </a:t>
            </a:r>
            <a:r>
              <a:rPr lang="en-US" dirty="0" err="1" smtClean="0"/>
              <a:t>ahmiyad</a:t>
            </a:r>
            <a:r>
              <a:rPr lang="en-US" dirty="0" smtClean="0"/>
              <a:t> </a:t>
            </a:r>
            <a:r>
              <a:rPr lang="en-US" dirty="0" err="1" smtClean="0"/>
              <a:t>bulsheed</a:t>
            </a:r>
            <a:r>
              <a:rPr lang="en-US" dirty="0" smtClean="0"/>
              <a:t> , </a:t>
            </a:r>
            <a:r>
              <a:rPr lang="en-US" dirty="0" err="1" smtClean="0"/>
              <a:t>caafimaadeed</a:t>
            </a:r>
            <a:r>
              <a:rPr lang="en-US" dirty="0" smtClean="0"/>
              <a:t>,  iyo </a:t>
            </a:r>
            <a:r>
              <a:rPr lang="en-US" dirty="0" err="1" smtClean="0"/>
              <a:t>maskaxeed</a:t>
            </a:r>
            <a:r>
              <a:rPr lang="en-US" dirty="0" smtClean="0"/>
              <a:t>. </a:t>
            </a:r>
            <a:r>
              <a:rPr lang="en-US" dirty="0" err="1" smtClean="0"/>
              <a:t>Waxa</a:t>
            </a:r>
            <a:r>
              <a:rPr lang="en-US" dirty="0" smtClean="0"/>
              <a:t> </a:t>
            </a:r>
            <a:r>
              <a:rPr lang="en-US" dirty="0" err="1" smtClean="0"/>
              <a:t>kaloo</a:t>
            </a:r>
            <a:r>
              <a:rPr lang="en-US" dirty="0" smtClean="0"/>
              <a:t> ay </a:t>
            </a:r>
            <a:r>
              <a:rPr lang="en-US" dirty="0" err="1" smtClean="0"/>
              <a:t>si</a:t>
            </a:r>
            <a:r>
              <a:rPr lang="en-US" dirty="0" smtClean="0"/>
              <a:t> </a:t>
            </a:r>
            <a:r>
              <a:rPr lang="en-US" dirty="0" err="1" smtClean="0"/>
              <a:t>xun</a:t>
            </a:r>
            <a:r>
              <a:rPr lang="en-US" dirty="0" smtClean="0"/>
              <a:t> u </a:t>
            </a:r>
            <a:r>
              <a:rPr lang="en-US" dirty="0" err="1" smtClean="0"/>
              <a:t>saamaysaa</a:t>
            </a:r>
            <a:r>
              <a:rPr lang="en-US" dirty="0" smtClean="0"/>
              <a:t> </a:t>
            </a:r>
            <a:r>
              <a:rPr lang="en-US" dirty="0" err="1" smtClean="0"/>
              <a:t>kartideena</a:t>
            </a:r>
            <a:r>
              <a:rPr lang="en-US" dirty="0" smtClean="0"/>
              <a:t> </a:t>
            </a:r>
            <a:r>
              <a:rPr lang="en-US" dirty="0" err="1" smtClean="0"/>
              <a:t>horumarineed</a:t>
            </a:r>
            <a:r>
              <a:rPr lang="en-US" dirty="0" smtClean="0"/>
              <a:t>. </a:t>
            </a:r>
          </a:p>
          <a:p>
            <a:pPr>
              <a:buNone/>
            </a:pPr>
            <a:r>
              <a:rPr lang="en-US" dirty="0" err="1" smtClean="0"/>
              <a:t>Golaha</a:t>
            </a:r>
            <a:r>
              <a:rPr lang="en-US" dirty="0" smtClean="0"/>
              <a:t> </a:t>
            </a:r>
            <a:r>
              <a:rPr lang="en-US" dirty="0" err="1" smtClean="0"/>
              <a:t>Qarmamada</a:t>
            </a:r>
            <a:r>
              <a:rPr lang="en-US" dirty="0" smtClean="0"/>
              <a:t> </a:t>
            </a:r>
            <a:r>
              <a:rPr lang="en-US" dirty="0" err="1" smtClean="0"/>
              <a:t>midoobay</a:t>
            </a:r>
            <a:r>
              <a:rPr lang="en-US" dirty="0" smtClean="0"/>
              <a:t> </a:t>
            </a:r>
            <a:r>
              <a:rPr lang="en-US" dirty="0" err="1" smtClean="0"/>
              <a:t>wuu</a:t>
            </a:r>
            <a:r>
              <a:rPr lang="en-US" dirty="0" smtClean="0"/>
              <a:t> </a:t>
            </a:r>
            <a:r>
              <a:rPr lang="en-US" dirty="0" err="1" smtClean="0"/>
              <a:t>ansixiyay</a:t>
            </a:r>
            <a:r>
              <a:rPr lang="en-US" dirty="0" smtClean="0"/>
              <a:t> (UN) </a:t>
            </a:r>
            <a:r>
              <a:rPr lang="en-US" dirty="0" err="1" smtClean="0"/>
              <a:t>sanadkii</a:t>
            </a:r>
            <a:r>
              <a:rPr lang="en-US" dirty="0" smtClean="0"/>
              <a:t> 1993 </a:t>
            </a:r>
            <a:r>
              <a:rPr lang="en-US" dirty="0" err="1" smtClean="0"/>
              <a:t>wuxuu</a:t>
            </a:r>
            <a:r>
              <a:rPr lang="en-US" dirty="0" smtClean="0"/>
              <a:t> u </a:t>
            </a:r>
            <a:r>
              <a:rPr lang="en-US" dirty="0" err="1" smtClean="0"/>
              <a:t>qeexayaa</a:t>
            </a:r>
            <a:r>
              <a:rPr lang="en-US" dirty="0" smtClean="0"/>
              <a:t> </a:t>
            </a:r>
            <a:r>
              <a:rPr lang="en-US" dirty="0" err="1" smtClean="0"/>
              <a:t>xadgudubka</a:t>
            </a:r>
            <a:r>
              <a:rPr lang="en-US" dirty="0" smtClean="0"/>
              <a:t> ka </a:t>
            </a:r>
            <a:r>
              <a:rPr lang="en-US" dirty="0" err="1" smtClean="0"/>
              <a:t>dhanka</a:t>
            </a:r>
            <a:r>
              <a:rPr lang="en-US" dirty="0" smtClean="0"/>
              <a:t> ah </a:t>
            </a:r>
            <a:r>
              <a:rPr lang="en-US" dirty="0" err="1" smtClean="0"/>
              <a:t>dumarka</a:t>
            </a:r>
            <a:r>
              <a:rPr lang="en-US" dirty="0" smtClean="0"/>
              <a:t> </a:t>
            </a:r>
            <a:r>
              <a:rPr lang="en-US" dirty="0" err="1" smtClean="0"/>
              <a:t>sidan</a:t>
            </a:r>
            <a:r>
              <a:rPr lang="en-US" dirty="0" smtClean="0"/>
              <a:t>:</a:t>
            </a:r>
          </a:p>
          <a:p>
            <a:pPr>
              <a:buNone/>
            </a:pPr>
            <a:r>
              <a:rPr lang="en-US" dirty="0" smtClean="0"/>
              <a:t>“</a:t>
            </a:r>
            <a:r>
              <a:rPr lang="en-US" dirty="0" err="1" smtClean="0"/>
              <a:t>falkasta</a:t>
            </a:r>
            <a:r>
              <a:rPr lang="en-US" dirty="0" smtClean="0"/>
              <a:t> </a:t>
            </a:r>
            <a:r>
              <a:rPr lang="en-US" dirty="0" err="1" smtClean="0"/>
              <a:t>oo</a:t>
            </a:r>
            <a:r>
              <a:rPr lang="en-US" dirty="0" smtClean="0"/>
              <a:t> ah </a:t>
            </a:r>
            <a:r>
              <a:rPr lang="en-US" dirty="0" err="1" smtClean="0"/>
              <a:t>xadgudubka</a:t>
            </a:r>
            <a:r>
              <a:rPr lang="en-US" dirty="0" smtClean="0"/>
              <a:t> </a:t>
            </a:r>
            <a:r>
              <a:rPr lang="en-US" dirty="0" err="1" smtClean="0"/>
              <a:t>ku</a:t>
            </a:r>
            <a:r>
              <a:rPr lang="en-US" dirty="0" smtClean="0"/>
              <a:t> </a:t>
            </a:r>
            <a:r>
              <a:rPr lang="en-US" dirty="0" err="1" smtClean="0"/>
              <a:t>salaysan</a:t>
            </a:r>
            <a:r>
              <a:rPr lang="en-US" dirty="0" smtClean="0"/>
              <a:t> </a:t>
            </a:r>
            <a:r>
              <a:rPr lang="en-US" dirty="0" err="1" smtClean="0"/>
              <a:t>sinjiga</a:t>
            </a:r>
            <a:r>
              <a:rPr lang="en-US" dirty="0" smtClean="0"/>
              <a:t> </a:t>
            </a:r>
            <a:r>
              <a:rPr lang="en-US" dirty="0" err="1" smtClean="0"/>
              <a:t>oo</a:t>
            </a:r>
            <a:r>
              <a:rPr lang="en-US" dirty="0" smtClean="0"/>
              <a:t> </a:t>
            </a:r>
            <a:r>
              <a:rPr lang="en-US" dirty="0" err="1" smtClean="0"/>
              <a:t>natiijadiisu</a:t>
            </a:r>
            <a:r>
              <a:rPr lang="en-US" dirty="0" smtClean="0"/>
              <a:t> </a:t>
            </a:r>
            <a:r>
              <a:rPr lang="en-US" dirty="0" err="1" smtClean="0"/>
              <a:t>tahay</a:t>
            </a:r>
            <a:r>
              <a:rPr lang="en-US" dirty="0" smtClean="0"/>
              <a:t> </a:t>
            </a:r>
            <a:r>
              <a:rPr lang="en-US" dirty="0" err="1" smtClean="0"/>
              <a:t>dhibaato</a:t>
            </a:r>
            <a:r>
              <a:rPr lang="en-US" dirty="0" smtClean="0"/>
              <a:t> </a:t>
            </a:r>
            <a:r>
              <a:rPr lang="en-US" dirty="0" err="1" smtClean="0"/>
              <a:t>jidheed</a:t>
            </a:r>
            <a:r>
              <a:rPr lang="en-US" dirty="0" smtClean="0"/>
              <a:t>, </a:t>
            </a:r>
            <a:r>
              <a:rPr lang="en-US" dirty="0" err="1" smtClean="0"/>
              <a:t>galmeed</a:t>
            </a:r>
            <a:r>
              <a:rPr lang="en-US" dirty="0" smtClean="0"/>
              <a:t>, </a:t>
            </a:r>
            <a:r>
              <a:rPr lang="en-US" dirty="0" err="1" smtClean="0"/>
              <a:t>maskaxeed</a:t>
            </a:r>
            <a:r>
              <a:rPr lang="en-US" dirty="0" smtClean="0"/>
              <a:t>,  </a:t>
            </a:r>
            <a:r>
              <a:rPr lang="en-US" dirty="0" err="1" smtClean="0"/>
              <a:t>oo</a:t>
            </a:r>
            <a:r>
              <a:rPr lang="en-US" dirty="0" smtClean="0"/>
              <a:t> </a:t>
            </a:r>
            <a:r>
              <a:rPr lang="en-US" dirty="0" err="1" smtClean="0"/>
              <a:t>ku</a:t>
            </a:r>
            <a:r>
              <a:rPr lang="en-US" dirty="0" smtClean="0"/>
              <a:t> </a:t>
            </a:r>
            <a:r>
              <a:rPr lang="en-US" dirty="0" err="1" smtClean="0"/>
              <a:t>dhaca</a:t>
            </a:r>
            <a:r>
              <a:rPr lang="en-US" dirty="0" smtClean="0"/>
              <a:t> </a:t>
            </a:r>
            <a:r>
              <a:rPr lang="en-US" dirty="0" err="1" smtClean="0"/>
              <a:t>dumarka</a:t>
            </a:r>
            <a:r>
              <a:rPr lang="en-US" dirty="0" smtClean="0"/>
              <a:t> , </a:t>
            </a:r>
            <a:r>
              <a:rPr lang="en-US" dirty="0" err="1" smtClean="0"/>
              <a:t>waxaa</a:t>
            </a:r>
            <a:r>
              <a:rPr lang="en-US" dirty="0" smtClean="0"/>
              <a:t> ka mid ah </a:t>
            </a:r>
            <a:r>
              <a:rPr lang="en-US" dirty="0" err="1" smtClean="0"/>
              <a:t>hanjabaado</a:t>
            </a:r>
            <a:r>
              <a:rPr lang="en-US" dirty="0" smtClean="0"/>
              <a:t> </a:t>
            </a:r>
            <a:r>
              <a:rPr lang="en-US" dirty="0" err="1" smtClean="0"/>
              <a:t>sida</a:t>
            </a:r>
            <a:r>
              <a:rPr lang="en-US" dirty="0" smtClean="0"/>
              <a:t> </a:t>
            </a:r>
            <a:r>
              <a:rPr lang="en-US" dirty="0" err="1" smtClean="0"/>
              <a:t>ficilada</a:t>
            </a:r>
            <a:r>
              <a:rPr lang="en-US" dirty="0" smtClean="0"/>
              <a:t> </a:t>
            </a:r>
            <a:r>
              <a:rPr lang="en-US" dirty="0" err="1" smtClean="0"/>
              <a:t>jujubida</a:t>
            </a:r>
            <a:r>
              <a:rPr lang="en-US" dirty="0" smtClean="0"/>
              <a:t> ,</a:t>
            </a:r>
            <a:r>
              <a:rPr lang="en-US" dirty="0" err="1" smtClean="0"/>
              <a:t>ama</a:t>
            </a:r>
            <a:r>
              <a:rPr lang="en-US" dirty="0" smtClean="0"/>
              <a:t> ka </a:t>
            </a:r>
            <a:r>
              <a:rPr lang="en-US" dirty="0" err="1" smtClean="0"/>
              <a:t>xayuubin</a:t>
            </a:r>
            <a:r>
              <a:rPr lang="en-US" dirty="0" smtClean="0"/>
              <a:t> </a:t>
            </a:r>
            <a:r>
              <a:rPr lang="en-US" dirty="0" err="1" smtClean="0"/>
              <a:t>sharafta</a:t>
            </a:r>
            <a:r>
              <a:rPr lang="en-US" dirty="0" smtClean="0"/>
              <a:t>, </a:t>
            </a:r>
            <a:r>
              <a:rPr lang="en-US" dirty="0" err="1" smtClean="0"/>
              <a:t>ama</a:t>
            </a:r>
            <a:r>
              <a:rPr lang="en-US" dirty="0" smtClean="0"/>
              <a:t> </a:t>
            </a:r>
            <a:r>
              <a:rPr lang="en-US" dirty="0" err="1" smtClean="0"/>
              <a:t>xoriyad</a:t>
            </a:r>
            <a:r>
              <a:rPr lang="en-US" dirty="0" smtClean="0"/>
              <a:t> ka </a:t>
            </a:r>
            <a:r>
              <a:rPr lang="en-US" dirty="0" err="1" smtClean="0"/>
              <a:t>qaadid</a:t>
            </a:r>
            <a:r>
              <a:rPr lang="en-US" dirty="0" smtClean="0"/>
              <a:t>, </a:t>
            </a:r>
            <a:r>
              <a:rPr lang="en-US" dirty="0" err="1" smtClean="0"/>
              <a:t>haba</a:t>
            </a:r>
            <a:r>
              <a:rPr lang="en-US" dirty="0" smtClean="0"/>
              <a:t> u </a:t>
            </a:r>
            <a:r>
              <a:rPr lang="en-US" dirty="0" err="1" smtClean="0"/>
              <a:t>dhacdo</a:t>
            </a:r>
            <a:r>
              <a:rPr lang="en-US" dirty="0" smtClean="0"/>
              <a:t> </a:t>
            </a:r>
            <a:r>
              <a:rPr lang="en-US" dirty="0" err="1" smtClean="0"/>
              <a:t>si</a:t>
            </a:r>
            <a:r>
              <a:rPr lang="en-US" dirty="0" smtClean="0"/>
              <a:t> </a:t>
            </a:r>
            <a:r>
              <a:rPr lang="en-US" dirty="0" err="1" smtClean="0"/>
              <a:t>guud</a:t>
            </a:r>
            <a:r>
              <a:rPr lang="en-US" dirty="0" smtClean="0"/>
              <a:t> </a:t>
            </a:r>
            <a:r>
              <a:rPr lang="en-US" dirty="0" err="1" smtClean="0"/>
              <a:t>ama</a:t>
            </a:r>
            <a:r>
              <a:rPr lang="en-US" dirty="0" smtClean="0"/>
              <a:t> </a:t>
            </a:r>
            <a:r>
              <a:rPr lang="en-US" dirty="0" err="1" smtClean="0"/>
              <a:t>si</a:t>
            </a:r>
            <a:r>
              <a:rPr lang="en-US" dirty="0" smtClean="0"/>
              <a:t> </a:t>
            </a:r>
            <a:r>
              <a:rPr lang="en-US" dirty="0" err="1" smtClean="0"/>
              <a:t>gaaree</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QEEXIDA XADGUDUBKA KU SALAYSAN SINJIGA.</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smtClean="0"/>
          </a:p>
          <a:p>
            <a:pPr lvl="0"/>
            <a:r>
              <a:rPr lang="en-US" dirty="0" err="1" smtClean="0"/>
              <a:t>Dunida</a:t>
            </a:r>
            <a:r>
              <a:rPr lang="en-US" dirty="0" smtClean="0"/>
              <a:t> </a:t>
            </a:r>
            <a:r>
              <a:rPr lang="en-US" dirty="0" err="1" smtClean="0"/>
              <a:t>oo</a:t>
            </a:r>
            <a:r>
              <a:rPr lang="en-US" dirty="0" smtClean="0"/>
              <a:t> </a:t>
            </a:r>
            <a:r>
              <a:rPr lang="en-US" dirty="0" err="1" smtClean="0"/>
              <a:t>dhan</a:t>
            </a:r>
            <a:r>
              <a:rPr lang="en-US" dirty="0" smtClean="0"/>
              <a:t>, </a:t>
            </a:r>
            <a:r>
              <a:rPr lang="en-US" dirty="0" err="1" smtClean="0"/>
              <a:t>xadgudubka</a:t>
            </a:r>
            <a:r>
              <a:rPr lang="en-US" dirty="0" smtClean="0"/>
              <a:t> </a:t>
            </a:r>
            <a:r>
              <a:rPr lang="en-US" dirty="0" err="1" smtClean="0"/>
              <a:t>ku</a:t>
            </a:r>
            <a:r>
              <a:rPr lang="en-US" dirty="0" smtClean="0"/>
              <a:t> </a:t>
            </a:r>
            <a:r>
              <a:rPr lang="en-US" dirty="0" err="1" smtClean="0"/>
              <a:t>salaysan</a:t>
            </a:r>
            <a:r>
              <a:rPr lang="en-US" dirty="0" smtClean="0"/>
              <a:t> </a:t>
            </a:r>
            <a:r>
              <a:rPr lang="en-US" dirty="0" err="1" smtClean="0"/>
              <a:t>sinjigu</a:t>
            </a:r>
            <a:r>
              <a:rPr lang="en-US" dirty="0" smtClean="0"/>
              <a:t>, </a:t>
            </a:r>
            <a:r>
              <a:rPr lang="en-US" dirty="0" err="1" smtClean="0"/>
              <a:t>inta</a:t>
            </a:r>
            <a:r>
              <a:rPr lang="en-US" dirty="0" smtClean="0"/>
              <a:t> </a:t>
            </a:r>
            <a:r>
              <a:rPr lang="en-US" dirty="0" err="1" smtClean="0"/>
              <a:t>badan</a:t>
            </a:r>
            <a:r>
              <a:rPr lang="en-US" dirty="0" smtClean="0"/>
              <a:t> had iyo jeer </a:t>
            </a:r>
            <a:r>
              <a:rPr lang="en-US" dirty="0" err="1" smtClean="0"/>
              <a:t>wuxuu</a:t>
            </a:r>
            <a:r>
              <a:rPr lang="en-US" dirty="0" smtClean="0"/>
              <a:t> </a:t>
            </a:r>
            <a:r>
              <a:rPr lang="en-US" dirty="0" err="1" smtClean="0"/>
              <a:t>saamayn</a:t>
            </a:r>
            <a:r>
              <a:rPr lang="en-US" dirty="0" smtClean="0"/>
              <a:t> </a:t>
            </a:r>
            <a:r>
              <a:rPr lang="en-US" dirty="0" err="1" smtClean="0"/>
              <a:t>xoog</a:t>
            </a:r>
            <a:r>
              <a:rPr lang="en-US" dirty="0" smtClean="0"/>
              <a:t> </a:t>
            </a:r>
            <a:r>
              <a:rPr lang="en-US" dirty="0" err="1" smtClean="0"/>
              <a:t>leh</a:t>
            </a:r>
            <a:r>
              <a:rPr lang="en-US" dirty="0" smtClean="0"/>
              <a:t> </a:t>
            </a:r>
            <a:r>
              <a:rPr lang="en-US" dirty="0" err="1" smtClean="0"/>
              <a:t>ku</a:t>
            </a:r>
            <a:r>
              <a:rPr lang="en-US" dirty="0" smtClean="0"/>
              <a:t> </a:t>
            </a:r>
            <a:r>
              <a:rPr lang="en-US" dirty="0" err="1" smtClean="0"/>
              <a:t>leeyahay</a:t>
            </a:r>
            <a:r>
              <a:rPr lang="en-US" dirty="0" smtClean="0"/>
              <a:t> </a:t>
            </a:r>
            <a:r>
              <a:rPr lang="en-US" dirty="0" err="1" smtClean="0"/>
              <a:t>dumarka</a:t>
            </a:r>
            <a:r>
              <a:rPr lang="en-US" dirty="0" smtClean="0"/>
              <a:t> iyo </a:t>
            </a:r>
            <a:r>
              <a:rPr lang="en-US" dirty="0" err="1" smtClean="0"/>
              <a:t>gabdhaha</a:t>
            </a:r>
            <a:r>
              <a:rPr lang="en-US" dirty="0" smtClean="0"/>
              <a:t>. (</a:t>
            </a:r>
            <a:r>
              <a:rPr lang="en-US" dirty="0" err="1" smtClean="0"/>
              <a:t>waxaa</a:t>
            </a:r>
            <a:r>
              <a:rPr lang="en-US" dirty="0" smtClean="0"/>
              <a:t> </a:t>
            </a:r>
            <a:r>
              <a:rPr lang="en-US" dirty="0" err="1" smtClean="0"/>
              <a:t>jira</a:t>
            </a:r>
            <a:r>
              <a:rPr lang="en-US" dirty="0" smtClean="0"/>
              <a:t> </a:t>
            </a:r>
            <a:r>
              <a:rPr lang="en-US" dirty="0" err="1" smtClean="0"/>
              <a:t>xaalado</a:t>
            </a:r>
            <a:r>
              <a:rPr lang="en-US" dirty="0" smtClean="0"/>
              <a:t> </a:t>
            </a:r>
            <a:r>
              <a:rPr lang="en-US" dirty="0" err="1" smtClean="0"/>
              <a:t>ragga</a:t>
            </a:r>
            <a:r>
              <a:rPr lang="en-US" dirty="0" smtClean="0"/>
              <a:t> iyo </a:t>
            </a:r>
            <a:r>
              <a:rPr lang="en-US" dirty="0" err="1" smtClean="0"/>
              <a:t>wiilashuba</a:t>
            </a:r>
            <a:r>
              <a:rPr lang="en-US" dirty="0" smtClean="0"/>
              <a:t> ay </a:t>
            </a:r>
            <a:r>
              <a:rPr lang="en-US" dirty="0" err="1" smtClean="0"/>
              <a:t>noqonayaan</a:t>
            </a:r>
            <a:r>
              <a:rPr lang="en-US" dirty="0" smtClean="0"/>
              <a:t> </a:t>
            </a:r>
            <a:r>
              <a:rPr lang="en-US" dirty="0" err="1" smtClean="0"/>
              <a:t>dhibbanayaal</a:t>
            </a:r>
            <a:r>
              <a:rPr lang="en-US" dirty="0" smtClean="0"/>
              <a:t> </a:t>
            </a:r>
            <a:r>
              <a:rPr lang="en-US" dirty="0" err="1" smtClean="0"/>
              <a:t>xagdubka</a:t>
            </a:r>
            <a:r>
              <a:rPr lang="en-US" dirty="0" smtClean="0"/>
              <a:t> </a:t>
            </a:r>
            <a:r>
              <a:rPr lang="en-US" dirty="0" err="1" smtClean="0"/>
              <a:t>ku</a:t>
            </a:r>
            <a:r>
              <a:rPr lang="en-US" dirty="0" smtClean="0"/>
              <a:t> </a:t>
            </a:r>
            <a:r>
              <a:rPr lang="en-US" dirty="0" err="1" smtClean="0"/>
              <a:t>salaysan</a:t>
            </a:r>
            <a:r>
              <a:rPr lang="en-US" dirty="0" smtClean="0"/>
              <a:t> </a:t>
            </a:r>
            <a:r>
              <a:rPr lang="en-US" dirty="0" err="1" smtClean="0"/>
              <a:t>sinjiga</a:t>
            </a:r>
            <a:r>
              <a:rPr lang="en-US" dirty="0" smtClean="0"/>
              <a:t>, </a:t>
            </a:r>
            <a:r>
              <a:rPr lang="en-US" dirty="0" err="1" smtClean="0"/>
              <a:t>laakiin</a:t>
            </a:r>
            <a:r>
              <a:rPr lang="en-US" dirty="0" smtClean="0"/>
              <a:t> </a:t>
            </a:r>
            <a:r>
              <a:rPr lang="en-US" dirty="0" err="1" smtClean="0"/>
              <a:t>heerka</a:t>
            </a:r>
            <a:r>
              <a:rPr lang="en-US" dirty="0" smtClean="0"/>
              <a:t> </a:t>
            </a:r>
            <a:r>
              <a:rPr lang="en-US" dirty="0" err="1" smtClean="0"/>
              <a:t>dumarka</a:t>
            </a:r>
            <a:r>
              <a:rPr lang="en-US" dirty="0" smtClean="0"/>
              <a:t> iyo </a:t>
            </a:r>
            <a:r>
              <a:rPr lang="en-US" dirty="0" err="1" smtClean="0"/>
              <a:t>gabdhaha</a:t>
            </a:r>
            <a:r>
              <a:rPr lang="en-US" dirty="0" smtClean="0"/>
              <a:t> </a:t>
            </a:r>
            <a:r>
              <a:rPr lang="en-US" dirty="0" err="1" smtClean="0"/>
              <a:t>ee</a:t>
            </a:r>
            <a:r>
              <a:rPr lang="en-US" dirty="0" smtClean="0"/>
              <a:t> </a:t>
            </a:r>
            <a:r>
              <a:rPr lang="en-US" dirty="0" err="1" smtClean="0"/>
              <a:t>bulshada</a:t>
            </a:r>
            <a:r>
              <a:rPr lang="en-US" dirty="0" smtClean="0"/>
              <a:t> </a:t>
            </a:r>
            <a:r>
              <a:rPr lang="en-US" dirty="0" err="1" smtClean="0"/>
              <a:t>dhexdeeda</a:t>
            </a:r>
            <a:r>
              <a:rPr lang="en-US" dirty="0" smtClean="0"/>
              <a:t> </a:t>
            </a:r>
            <a:r>
              <a:rPr lang="en-US" dirty="0" err="1" smtClean="0"/>
              <a:t>ayaa</a:t>
            </a:r>
            <a:r>
              <a:rPr lang="en-US" dirty="0" smtClean="0"/>
              <a:t> </a:t>
            </a:r>
            <a:r>
              <a:rPr lang="en-US" dirty="0" err="1" smtClean="0"/>
              <a:t>nooc</a:t>
            </a:r>
            <a:r>
              <a:rPr lang="en-US" dirty="0" smtClean="0"/>
              <a:t> </a:t>
            </a:r>
            <a:r>
              <a:rPr lang="en-US" dirty="0" err="1" smtClean="0"/>
              <a:t>ahaan</a:t>
            </a:r>
            <a:r>
              <a:rPr lang="en-US" dirty="0" smtClean="0"/>
              <a:t> ka </a:t>
            </a:r>
            <a:r>
              <a:rPr lang="en-US" dirty="0" err="1" smtClean="0"/>
              <a:t>badan</a:t>
            </a:r>
            <a:r>
              <a:rPr lang="en-US" dirty="0" smtClean="0"/>
              <a:t> </a:t>
            </a:r>
            <a:r>
              <a:rPr lang="en-US" dirty="0" err="1" smtClean="0"/>
              <a:t>kuwa</a:t>
            </a:r>
            <a:r>
              <a:rPr lang="en-US" dirty="0" smtClean="0"/>
              <a:t> </a:t>
            </a:r>
            <a:r>
              <a:rPr lang="en-US" dirty="0" err="1" smtClean="0"/>
              <a:t>ragga</a:t>
            </a:r>
            <a:r>
              <a:rPr lang="en-US" dirty="0" smtClean="0"/>
              <a:t> iyo </a:t>
            </a:r>
            <a:r>
              <a:rPr lang="en-US" dirty="0" err="1" smtClean="0"/>
              <a:t>wiilasha</a:t>
            </a:r>
            <a:r>
              <a:rPr lang="en-US" dirty="0" smtClean="0"/>
              <a:t>. )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457200"/>
          </a:xfrm>
        </p:spPr>
        <p:txBody>
          <a:bodyPr>
            <a:normAutofit fontScale="90000"/>
          </a:bodyPr>
          <a:lstStyle/>
          <a:p>
            <a:r>
              <a:rPr lang="en-US" dirty="0" smtClean="0"/>
              <a:t>AQBLAAD(consent)</a:t>
            </a:r>
            <a:endParaRPr lang="en-US" dirty="0"/>
          </a:p>
        </p:txBody>
      </p:sp>
      <p:sp>
        <p:nvSpPr>
          <p:cNvPr id="3" name="Content Placeholder 2"/>
          <p:cNvSpPr>
            <a:spLocks noGrp="1"/>
          </p:cNvSpPr>
          <p:nvPr>
            <p:ph idx="1"/>
          </p:nvPr>
        </p:nvSpPr>
        <p:spPr>
          <a:xfrm>
            <a:off x="0" y="762000"/>
            <a:ext cx="8991600" cy="6096000"/>
          </a:xfrm>
        </p:spPr>
        <p:txBody>
          <a:bodyPr/>
          <a:lstStyle/>
          <a:p>
            <a:pPr>
              <a:buNone/>
            </a:pPr>
            <a:r>
              <a:rPr lang="en-US" dirty="0" err="1" smtClean="0"/>
              <a:t>Erayga</a:t>
            </a:r>
            <a:r>
              <a:rPr lang="en-US" dirty="0" smtClean="0"/>
              <a:t>  “</a:t>
            </a:r>
            <a:r>
              <a:rPr lang="en-US" dirty="0" err="1" smtClean="0"/>
              <a:t>aqblaad</a:t>
            </a:r>
            <a:r>
              <a:rPr lang="en-US" dirty="0" smtClean="0"/>
              <a:t>” </a:t>
            </a:r>
            <a:r>
              <a:rPr lang="en-US" dirty="0" err="1" smtClean="0"/>
              <a:t>waxaa</a:t>
            </a:r>
            <a:r>
              <a:rPr lang="en-US" dirty="0" smtClean="0"/>
              <a:t> </a:t>
            </a:r>
            <a:r>
              <a:rPr lang="en-US" dirty="0" err="1" smtClean="0"/>
              <a:t>si</a:t>
            </a:r>
            <a:r>
              <a:rPr lang="en-US" dirty="0" smtClean="0"/>
              <a:t> </a:t>
            </a:r>
            <a:r>
              <a:rPr lang="en-US" dirty="0" err="1" smtClean="0"/>
              <a:t>joogto</a:t>
            </a:r>
            <a:r>
              <a:rPr lang="en-US" dirty="0" smtClean="0"/>
              <a:t> ah </a:t>
            </a:r>
            <a:r>
              <a:rPr lang="en-US" dirty="0" err="1" smtClean="0"/>
              <a:t>loo</a:t>
            </a:r>
            <a:r>
              <a:rPr lang="en-US" dirty="0" smtClean="0"/>
              <a:t> </a:t>
            </a:r>
            <a:r>
              <a:rPr lang="en-US" dirty="0" err="1" smtClean="0"/>
              <a:t>istimaalaa</a:t>
            </a:r>
            <a:r>
              <a:rPr lang="en-US" dirty="0" smtClean="0"/>
              <a:t> </a:t>
            </a:r>
            <a:r>
              <a:rPr lang="en-US" dirty="0" err="1" smtClean="0"/>
              <a:t>qeexaha</a:t>
            </a:r>
            <a:r>
              <a:rPr lang="en-US" dirty="0" smtClean="0"/>
              <a:t> GBV-</a:t>
            </a:r>
            <a:r>
              <a:rPr lang="en-US" dirty="0" err="1" smtClean="0"/>
              <a:t>ga</a:t>
            </a:r>
            <a:r>
              <a:rPr lang="en-US" dirty="0" smtClean="0"/>
              <a:t> iyo </a:t>
            </a:r>
            <a:r>
              <a:rPr lang="en-US" dirty="0" err="1" smtClean="0"/>
              <a:t>qaababkiisa</a:t>
            </a:r>
            <a:r>
              <a:rPr lang="en-US" dirty="0" smtClean="0"/>
              <a:t>                                                                </a:t>
            </a:r>
            <a:r>
              <a:rPr lang="en-US" dirty="0" err="1" smtClean="0"/>
              <a:t>Aqblaadu</a:t>
            </a:r>
            <a:r>
              <a:rPr lang="en-US" dirty="0" smtClean="0"/>
              <a:t> </a:t>
            </a:r>
            <a:r>
              <a:rPr lang="en-US" dirty="0" err="1" smtClean="0"/>
              <a:t>waa</a:t>
            </a:r>
            <a:r>
              <a:rPr lang="en-US" dirty="0" smtClean="0"/>
              <a:t> </a:t>
            </a:r>
            <a:r>
              <a:rPr lang="en-US" dirty="0" err="1" smtClean="0"/>
              <a:t>heshiis</a:t>
            </a:r>
            <a:r>
              <a:rPr lang="en-US" dirty="0" smtClean="0"/>
              <a:t> </a:t>
            </a:r>
            <a:r>
              <a:rPr lang="en-US" dirty="0" err="1" smtClean="0"/>
              <a:t>iskaa</a:t>
            </a:r>
            <a:r>
              <a:rPr lang="en-US" dirty="0" smtClean="0"/>
              <a:t> ah </a:t>
            </a:r>
            <a:r>
              <a:rPr lang="en-US" dirty="0" err="1" smtClean="0"/>
              <a:t>oo</a:t>
            </a:r>
            <a:r>
              <a:rPr lang="en-US" dirty="0" smtClean="0"/>
              <a:t> ka </a:t>
            </a:r>
            <a:r>
              <a:rPr lang="en-US" dirty="0" err="1" smtClean="0"/>
              <a:t>dhexeeya</a:t>
            </a:r>
            <a:r>
              <a:rPr lang="en-US" dirty="0" smtClean="0"/>
              <a:t> </a:t>
            </a:r>
            <a:r>
              <a:rPr lang="en-US" dirty="0" err="1" smtClean="0"/>
              <a:t>laba</a:t>
            </a:r>
            <a:r>
              <a:rPr lang="en-US" dirty="0" smtClean="0"/>
              <a:t> </a:t>
            </a:r>
            <a:r>
              <a:rPr lang="en-US" dirty="0" err="1" smtClean="0"/>
              <a:t>qof</a:t>
            </a:r>
            <a:r>
              <a:rPr lang="en-US" dirty="0" smtClean="0"/>
              <a:t>  </a:t>
            </a:r>
            <a:r>
              <a:rPr lang="en-US" dirty="0" err="1" smtClean="0"/>
              <a:t>ama</a:t>
            </a:r>
            <a:r>
              <a:rPr lang="en-US" dirty="0" smtClean="0"/>
              <a:t> in ka </a:t>
            </a:r>
            <a:r>
              <a:rPr lang="en-US" dirty="0" err="1" smtClean="0"/>
              <a:t>badan</a:t>
            </a:r>
            <a:r>
              <a:rPr lang="en-US" dirty="0" smtClean="0"/>
              <a:t>.                                                                 </a:t>
            </a:r>
          </a:p>
          <a:p>
            <a:pPr>
              <a:buNone/>
            </a:pPr>
            <a:r>
              <a:rPr lang="en-US" b="1" dirty="0" smtClean="0"/>
              <a:t>AQBALAAD</a:t>
            </a:r>
            <a:endParaRPr lang="en-US" dirty="0" smtClean="0"/>
          </a:p>
          <a:p>
            <a:r>
              <a:rPr lang="en-US" dirty="0" err="1" smtClean="0"/>
              <a:t>Heshiiska</a:t>
            </a:r>
            <a:r>
              <a:rPr lang="en-US" dirty="0" smtClean="0"/>
              <a:t> </a:t>
            </a:r>
            <a:r>
              <a:rPr lang="en-US" dirty="0" err="1" smtClean="0"/>
              <a:t>iskaa</a:t>
            </a:r>
            <a:r>
              <a:rPr lang="en-US" dirty="0" smtClean="0"/>
              <a:t> ah </a:t>
            </a:r>
            <a:r>
              <a:rPr lang="en-US" dirty="0" err="1" smtClean="0"/>
              <a:t>ee</a:t>
            </a:r>
            <a:r>
              <a:rPr lang="en-US" dirty="0" smtClean="0"/>
              <a:t>  u </a:t>
            </a:r>
            <a:r>
              <a:rPr lang="en-US" dirty="0" err="1" smtClean="0"/>
              <a:t>dhaxeeya</a:t>
            </a:r>
            <a:r>
              <a:rPr lang="en-US" dirty="0" smtClean="0"/>
              <a:t> </a:t>
            </a:r>
            <a:r>
              <a:rPr lang="en-US" dirty="0" err="1" smtClean="0"/>
              <a:t>laba</a:t>
            </a:r>
            <a:r>
              <a:rPr lang="en-US" dirty="0" smtClean="0"/>
              <a:t> </a:t>
            </a:r>
            <a:r>
              <a:rPr lang="en-US" dirty="0" err="1" smtClean="0"/>
              <a:t>qof</a:t>
            </a:r>
            <a:r>
              <a:rPr lang="en-US" dirty="0" smtClean="0"/>
              <a:t> </a:t>
            </a:r>
            <a:r>
              <a:rPr lang="en-US" dirty="0" err="1" smtClean="0"/>
              <a:t>ama</a:t>
            </a:r>
            <a:r>
              <a:rPr lang="en-US" dirty="0" smtClean="0"/>
              <a:t> in ka </a:t>
            </a:r>
            <a:r>
              <a:rPr lang="en-US" dirty="0" err="1" smtClean="0"/>
              <a:t>badan</a:t>
            </a:r>
            <a:r>
              <a:rPr lang="en-US" dirty="0" smtClean="0"/>
              <a:t>. </a:t>
            </a:r>
          </a:p>
          <a:p>
            <a:r>
              <a:rPr lang="en-US" dirty="0" err="1" smtClean="0"/>
              <a:t>Fikirka</a:t>
            </a:r>
            <a:r>
              <a:rPr lang="en-US" dirty="0" smtClean="0"/>
              <a:t> ka </a:t>
            </a:r>
            <a:r>
              <a:rPr lang="en-US" dirty="0" err="1" smtClean="0"/>
              <a:t>danbeeya</a:t>
            </a:r>
            <a:r>
              <a:rPr lang="en-US" dirty="0" smtClean="0"/>
              <a:t> </a:t>
            </a:r>
            <a:r>
              <a:rPr lang="en-US" dirty="0" err="1" smtClean="0"/>
              <a:t>aqbalaadu</a:t>
            </a:r>
            <a:r>
              <a:rPr lang="en-US" dirty="0" smtClean="0"/>
              <a:t> </a:t>
            </a:r>
            <a:r>
              <a:rPr lang="en-US" dirty="0" err="1" smtClean="0"/>
              <a:t>waa</a:t>
            </a:r>
            <a:r>
              <a:rPr lang="en-US" dirty="0" smtClean="0"/>
              <a:t> </a:t>
            </a:r>
            <a:r>
              <a:rPr lang="en-US" dirty="0" err="1" smtClean="0"/>
              <a:t>marka</a:t>
            </a:r>
            <a:r>
              <a:rPr lang="en-US" dirty="0" smtClean="0"/>
              <a:t> </a:t>
            </a:r>
            <a:r>
              <a:rPr lang="en-US" dirty="0" err="1" smtClean="0"/>
              <a:t>laba</a:t>
            </a:r>
            <a:r>
              <a:rPr lang="en-US" dirty="0" smtClean="0"/>
              <a:t> </a:t>
            </a:r>
            <a:r>
              <a:rPr lang="en-US" dirty="0" err="1" smtClean="0"/>
              <a:t>qof</a:t>
            </a:r>
            <a:r>
              <a:rPr lang="en-US" dirty="0" smtClean="0"/>
              <a:t> </a:t>
            </a:r>
            <a:r>
              <a:rPr lang="en-US" dirty="0" err="1" smtClean="0"/>
              <a:t>ama</a:t>
            </a:r>
            <a:r>
              <a:rPr lang="en-US" dirty="0" smtClean="0"/>
              <a:t> in </a:t>
            </a:r>
            <a:r>
              <a:rPr lang="en-US" dirty="0" err="1" smtClean="0"/>
              <a:t>kabadan</a:t>
            </a:r>
            <a:r>
              <a:rPr lang="en-US" dirty="0" smtClean="0"/>
              <a:t> ay </a:t>
            </a:r>
            <a:r>
              <a:rPr lang="en-US" dirty="0" err="1" smtClean="0"/>
              <a:t>go’aansadan</a:t>
            </a:r>
            <a:r>
              <a:rPr lang="en-US" dirty="0" smtClean="0"/>
              <a:t> </a:t>
            </a:r>
            <a:r>
              <a:rPr lang="en-US" dirty="0" err="1" smtClean="0"/>
              <a:t>inay</a:t>
            </a:r>
            <a:r>
              <a:rPr lang="en-US" dirty="0" smtClean="0"/>
              <a:t> </a:t>
            </a:r>
            <a:r>
              <a:rPr lang="en-US" dirty="0" err="1" smtClean="0"/>
              <a:t>ku</a:t>
            </a:r>
            <a:r>
              <a:rPr lang="en-US" dirty="0" smtClean="0"/>
              <a:t> </a:t>
            </a:r>
            <a:r>
              <a:rPr lang="en-US" dirty="0" err="1" smtClean="0"/>
              <a:t>lugyeeshaan</a:t>
            </a:r>
            <a:r>
              <a:rPr lang="en-US" dirty="0" smtClean="0"/>
              <a:t> </a:t>
            </a:r>
            <a:r>
              <a:rPr lang="en-US" dirty="0" err="1" smtClean="0"/>
              <a:t>xaalad</a:t>
            </a:r>
            <a:r>
              <a:rPr lang="en-US" dirty="0" smtClean="0"/>
              <a:t> </a:t>
            </a:r>
            <a:r>
              <a:rPr lang="en-US" dirty="0" err="1" smtClean="0"/>
              <a:t>gaar</a:t>
            </a:r>
            <a:r>
              <a:rPr lang="en-US" dirty="0" smtClean="0"/>
              <a:t> ah </a:t>
            </a:r>
            <a:r>
              <a:rPr lang="en-US" dirty="0" err="1" smtClean="0"/>
              <a:t>oo</a:t>
            </a:r>
            <a:r>
              <a:rPr lang="en-US" dirty="0" smtClean="0"/>
              <a:t> </a:t>
            </a:r>
            <a:r>
              <a:rPr lang="en-US" dirty="0" err="1" smtClean="0"/>
              <a:t>xidhiidh</a:t>
            </a:r>
            <a:r>
              <a:rPr lang="en-US" dirty="0" smtClean="0"/>
              <a:t>, </a:t>
            </a:r>
            <a:r>
              <a:rPr lang="en-US" dirty="0" err="1" smtClean="0"/>
              <a:t>oo</a:t>
            </a:r>
            <a:r>
              <a:rPr lang="en-US" dirty="0" smtClean="0"/>
              <a:t> ay </a:t>
            </a:r>
            <a:r>
              <a:rPr lang="en-US" dirty="0" err="1" smtClean="0"/>
              <a:t>rabaan</a:t>
            </a:r>
            <a:r>
              <a:rPr lang="en-US" dirty="0" smtClean="0"/>
              <a:t> </a:t>
            </a:r>
            <a:r>
              <a:rPr lang="en-US" dirty="0" err="1" smtClean="0"/>
              <a:t>inay</a:t>
            </a:r>
            <a:r>
              <a:rPr lang="en-US" dirty="0" smtClean="0"/>
              <a:t> </a:t>
            </a:r>
            <a:r>
              <a:rPr lang="en-US" dirty="0" err="1" smtClean="0"/>
              <a:t>sidaasi</a:t>
            </a:r>
            <a:r>
              <a:rPr lang="en-US" dirty="0" smtClean="0"/>
              <a:t> </a:t>
            </a:r>
            <a:r>
              <a:rPr lang="en-US" dirty="0" err="1" smtClean="0"/>
              <a:t>sameeyaan</a:t>
            </a:r>
            <a:r>
              <a:rPr lang="en-US" dirty="0" smtClean="0"/>
              <a:t> . </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r>
              <a:rPr lang="en-US" dirty="0" smtClean="0"/>
              <a:t>AQBLAAD(consent)</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pPr>
              <a:buNone/>
            </a:pPr>
            <a:r>
              <a:rPr lang="en-US" dirty="0" err="1" smtClean="0"/>
              <a:t>Qofku</a:t>
            </a:r>
            <a:r>
              <a:rPr lang="en-US" dirty="0" smtClean="0"/>
              <a:t> </a:t>
            </a:r>
            <a:r>
              <a:rPr lang="en-US" dirty="0" err="1" smtClean="0"/>
              <a:t>wuxu</a:t>
            </a:r>
            <a:r>
              <a:rPr lang="en-US" dirty="0" smtClean="0"/>
              <a:t> </a:t>
            </a:r>
            <a:r>
              <a:rPr lang="en-US" dirty="0" err="1" smtClean="0"/>
              <a:t>awoodi</a:t>
            </a:r>
            <a:r>
              <a:rPr lang="en-US" dirty="0" smtClean="0"/>
              <a:t> </a:t>
            </a:r>
            <a:r>
              <a:rPr lang="en-US" dirty="0" err="1" smtClean="0"/>
              <a:t>karaa</a:t>
            </a:r>
            <a:r>
              <a:rPr lang="en-US" dirty="0" smtClean="0"/>
              <a:t> </a:t>
            </a:r>
            <a:r>
              <a:rPr lang="en-US" dirty="0" err="1" smtClean="0"/>
              <a:t>inuu</a:t>
            </a:r>
            <a:r>
              <a:rPr lang="en-US" dirty="0" smtClean="0"/>
              <a:t> </a:t>
            </a:r>
            <a:r>
              <a:rPr lang="en-US" dirty="0" err="1" smtClean="0"/>
              <a:t>bixiyo</a:t>
            </a:r>
            <a:r>
              <a:rPr lang="en-US" dirty="0" smtClean="0"/>
              <a:t> </a:t>
            </a:r>
            <a:r>
              <a:rPr lang="en-US" dirty="0" err="1" smtClean="0"/>
              <a:t>ogolaansho</a:t>
            </a:r>
            <a:r>
              <a:rPr lang="en-US" dirty="0" smtClean="0"/>
              <a:t> </a:t>
            </a:r>
            <a:r>
              <a:rPr lang="en-US" dirty="0" err="1" smtClean="0"/>
              <a:t>haddii</a:t>
            </a:r>
            <a:r>
              <a:rPr lang="en-US" dirty="0" smtClean="0"/>
              <a:t> </a:t>
            </a:r>
            <a:r>
              <a:rPr lang="en-US" dirty="0" err="1" smtClean="0"/>
              <a:t>dhamaan</a:t>
            </a:r>
            <a:r>
              <a:rPr lang="en-US" dirty="0" smtClean="0"/>
              <a:t> </a:t>
            </a:r>
            <a:r>
              <a:rPr lang="en-US" dirty="0" err="1" smtClean="0"/>
              <a:t>qodo-badan</a:t>
            </a:r>
            <a:r>
              <a:rPr lang="en-US" dirty="0" smtClean="0"/>
              <a:t> </a:t>
            </a:r>
            <a:r>
              <a:rPr lang="en-US" dirty="0" err="1" smtClean="0"/>
              <a:t>soo</a:t>
            </a:r>
            <a:r>
              <a:rPr lang="en-US" dirty="0" smtClean="0"/>
              <a:t> </a:t>
            </a:r>
            <a:r>
              <a:rPr lang="en-US" dirty="0" err="1" smtClean="0"/>
              <a:t>socda</a:t>
            </a:r>
            <a:r>
              <a:rPr lang="en-US" dirty="0" smtClean="0"/>
              <a:t> la </a:t>
            </a:r>
            <a:r>
              <a:rPr lang="en-US" dirty="0" err="1" smtClean="0"/>
              <a:t>sameeyo</a:t>
            </a:r>
            <a:r>
              <a:rPr lang="en-US" dirty="0" smtClean="0"/>
              <a:t>. </a:t>
            </a:r>
          </a:p>
          <a:p>
            <a:pPr lvl="0"/>
            <a:r>
              <a:rPr lang="en-US" dirty="0" err="1" smtClean="0"/>
              <a:t>Dammaan</a:t>
            </a:r>
            <a:r>
              <a:rPr lang="en-US" dirty="0" smtClean="0"/>
              <a:t> </a:t>
            </a:r>
            <a:r>
              <a:rPr lang="en-US" dirty="0" err="1" smtClean="0"/>
              <a:t>xogaha</a:t>
            </a:r>
            <a:r>
              <a:rPr lang="en-US" dirty="0" smtClean="0"/>
              <a:t> </a:t>
            </a:r>
            <a:r>
              <a:rPr lang="en-US" dirty="0" err="1" smtClean="0"/>
              <a:t>laga</a:t>
            </a:r>
            <a:r>
              <a:rPr lang="en-US" dirty="0" smtClean="0"/>
              <a:t> </a:t>
            </a:r>
            <a:r>
              <a:rPr lang="en-US" dirty="0" err="1" smtClean="0"/>
              <a:t>maarmaanka</a:t>
            </a:r>
            <a:r>
              <a:rPr lang="en-US" dirty="0" smtClean="0"/>
              <a:t> ah </a:t>
            </a:r>
            <a:r>
              <a:rPr lang="en-US" dirty="0" err="1" smtClean="0"/>
              <a:t>waa</a:t>
            </a:r>
            <a:r>
              <a:rPr lang="en-US" dirty="0" smtClean="0"/>
              <a:t> in loo </a:t>
            </a:r>
            <a:r>
              <a:rPr lang="en-US" dirty="0" err="1" smtClean="0"/>
              <a:t>bixiyaa</a:t>
            </a:r>
            <a:r>
              <a:rPr lang="en-US" dirty="0" smtClean="0"/>
              <a:t> </a:t>
            </a:r>
            <a:r>
              <a:rPr lang="en-US" dirty="0" err="1" smtClean="0"/>
              <a:t>si</a:t>
            </a:r>
            <a:r>
              <a:rPr lang="en-US" dirty="0" smtClean="0"/>
              <a:t> ka </a:t>
            </a:r>
            <a:r>
              <a:rPr lang="en-US" dirty="0" err="1" smtClean="0"/>
              <a:t>madaxbanaan</a:t>
            </a:r>
            <a:r>
              <a:rPr lang="en-US" dirty="0" smtClean="0"/>
              <a:t> </a:t>
            </a:r>
            <a:r>
              <a:rPr lang="en-US" dirty="0" err="1" smtClean="0"/>
              <a:t>khasbid</a:t>
            </a:r>
            <a:r>
              <a:rPr lang="en-US" dirty="0" smtClean="0"/>
              <a:t> </a:t>
            </a:r>
            <a:r>
              <a:rPr lang="en-US" dirty="0" err="1" smtClean="0"/>
              <a:t>ama</a:t>
            </a:r>
            <a:r>
              <a:rPr lang="en-US" dirty="0" smtClean="0"/>
              <a:t> </a:t>
            </a:r>
            <a:r>
              <a:rPr lang="en-US" dirty="0" err="1" smtClean="0"/>
              <a:t>hanjabaad</a:t>
            </a:r>
            <a:r>
              <a:rPr lang="en-US" dirty="0" smtClean="0"/>
              <a:t>. </a:t>
            </a:r>
          </a:p>
          <a:p>
            <a:pPr lvl="0"/>
            <a:r>
              <a:rPr lang="en-US" dirty="0" err="1" smtClean="0"/>
              <a:t>Labada</a:t>
            </a:r>
            <a:r>
              <a:rPr lang="en-US" dirty="0" smtClean="0"/>
              <a:t> </a:t>
            </a:r>
            <a:r>
              <a:rPr lang="en-US" dirty="0" err="1" smtClean="0"/>
              <a:t>dhinacba</a:t>
            </a:r>
            <a:r>
              <a:rPr lang="en-US" dirty="0" smtClean="0"/>
              <a:t> </a:t>
            </a:r>
            <a:r>
              <a:rPr lang="en-US" dirty="0" err="1" smtClean="0"/>
              <a:t>waa</a:t>
            </a:r>
            <a:r>
              <a:rPr lang="en-US" dirty="0" smtClean="0"/>
              <a:t> </a:t>
            </a:r>
            <a:r>
              <a:rPr lang="en-US" dirty="0" err="1" smtClean="0"/>
              <a:t>inay</a:t>
            </a:r>
            <a:r>
              <a:rPr lang="en-US" dirty="0" smtClean="0"/>
              <a:t> ka </a:t>
            </a:r>
            <a:r>
              <a:rPr lang="en-US" dirty="0" err="1" smtClean="0"/>
              <a:t>wayn</a:t>
            </a:r>
            <a:r>
              <a:rPr lang="en-US" dirty="0" smtClean="0"/>
              <a:t> </a:t>
            </a:r>
            <a:r>
              <a:rPr lang="en-US" dirty="0" err="1" smtClean="0"/>
              <a:t>yihiin</a:t>
            </a:r>
            <a:r>
              <a:rPr lang="en-US" dirty="0" smtClean="0"/>
              <a:t> </a:t>
            </a:r>
            <a:r>
              <a:rPr lang="en-US" dirty="0" err="1" smtClean="0"/>
              <a:t>da’da</a:t>
            </a:r>
            <a:r>
              <a:rPr lang="en-US" dirty="0" smtClean="0"/>
              <a:t> 18 </a:t>
            </a:r>
            <a:r>
              <a:rPr lang="en-US" dirty="0" err="1" smtClean="0"/>
              <a:t>jir</a:t>
            </a:r>
            <a:r>
              <a:rPr lang="en-US" dirty="0" smtClean="0"/>
              <a:t>. </a:t>
            </a:r>
          </a:p>
          <a:p>
            <a:pPr lvl="0"/>
            <a:r>
              <a:rPr lang="en-US" dirty="0" err="1" smtClean="0"/>
              <a:t>Qofku</a:t>
            </a:r>
            <a:r>
              <a:rPr lang="en-US" dirty="0" smtClean="0"/>
              <a:t> </a:t>
            </a:r>
            <a:r>
              <a:rPr lang="en-US" dirty="0" err="1" smtClean="0"/>
              <a:t>waa</a:t>
            </a:r>
            <a:r>
              <a:rPr lang="en-US" dirty="0" smtClean="0"/>
              <a:t> </a:t>
            </a:r>
            <a:r>
              <a:rPr lang="en-US" dirty="0" err="1" smtClean="0"/>
              <a:t>inuu</a:t>
            </a:r>
            <a:r>
              <a:rPr lang="en-US" dirty="0" smtClean="0"/>
              <a:t> </a:t>
            </a:r>
            <a:r>
              <a:rPr lang="en-US" dirty="0" err="1" smtClean="0"/>
              <a:t>maskaxda</a:t>
            </a:r>
            <a:r>
              <a:rPr lang="en-US" dirty="0" smtClean="0"/>
              <a:t> ka </a:t>
            </a:r>
            <a:r>
              <a:rPr lang="en-US" dirty="0" err="1" smtClean="0"/>
              <a:t>fayow</a:t>
            </a:r>
            <a:r>
              <a:rPr lang="en-US" dirty="0" smtClean="0"/>
              <a:t> </a:t>
            </a:r>
            <a:r>
              <a:rPr lang="en-US" dirty="0" err="1" smtClean="0"/>
              <a:t>yahay</a:t>
            </a:r>
            <a:r>
              <a:rPr lang="en-US" dirty="0" smtClean="0"/>
              <a:t>.</a:t>
            </a:r>
          </a:p>
          <a:p>
            <a:pPr lvl="0"/>
            <a:r>
              <a:rPr lang="en-US" dirty="0" smtClean="0"/>
              <a:t>Waa </a:t>
            </a:r>
            <a:r>
              <a:rPr lang="en-US" dirty="0" err="1" smtClean="0"/>
              <a:t>inay</a:t>
            </a:r>
            <a:r>
              <a:rPr lang="en-US" dirty="0" smtClean="0"/>
              <a:t> </a:t>
            </a:r>
            <a:r>
              <a:rPr lang="en-US" dirty="0" err="1" smtClean="0"/>
              <a:t>jirto</a:t>
            </a:r>
            <a:r>
              <a:rPr lang="en-US" dirty="0" smtClean="0"/>
              <a:t> </a:t>
            </a:r>
            <a:r>
              <a:rPr lang="en-US" dirty="0" err="1" smtClean="0"/>
              <a:t>isku</a:t>
            </a:r>
            <a:r>
              <a:rPr lang="en-US" dirty="0" smtClean="0"/>
              <a:t> </a:t>
            </a:r>
            <a:r>
              <a:rPr lang="en-US" dirty="0" err="1" smtClean="0"/>
              <a:t>dhignaansho</a:t>
            </a:r>
            <a:r>
              <a:rPr lang="en-US" dirty="0" smtClean="0"/>
              <a:t> </a:t>
            </a:r>
            <a:r>
              <a:rPr lang="en-US" dirty="0" err="1" smtClean="0"/>
              <a:t>xidhiidhka</a:t>
            </a:r>
            <a:r>
              <a:rPr lang="en-US" dirty="0" smtClean="0"/>
              <a:t> </a:t>
            </a:r>
            <a:r>
              <a:rPr lang="en-US" dirty="0" err="1" smtClean="0"/>
              <a:t>awoodeed</a:t>
            </a:r>
            <a:r>
              <a:rPr lang="en-US" dirty="0" smtClean="0"/>
              <a:t> </a:t>
            </a:r>
            <a:r>
              <a:rPr lang="en-US" dirty="0" err="1" smtClean="0"/>
              <a:t>ee</a:t>
            </a:r>
            <a:r>
              <a:rPr lang="en-US" dirty="0" smtClean="0"/>
              <a:t> u </a:t>
            </a:r>
            <a:r>
              <a:rPr lang="en-US" dirty="0" err="1" smtClean="0"/>
              <a:t>dhexeeya</a:t>
            </a:r>
            <a:r>
              <a:rPr lang="en-US" dirty="0" smtClean="0"/>
              <a:t> </a:t>
            </a:r>
            <a:r>
              <a:rPr lang="en-US" dirty="0" err="1" smtClean="0"/>
              <a:t>shaqsiyaadka</a:t>
            </a:r>
            <a:r>
              <a:rPr lang="en-US" dirty="0" smtClean="0"/>
              <a:t> ay </a:t>
            </a:r>
            <a:r>
              <a:rPr lang="en-US" dirty="0" err="1" smtClean="0"/>
              <a:t>khusayso</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838200"/>
          </a:xfrm>
        </p:spPr>
        <p:txBody>
          <a:bodyPr>
            <a:normAutofit fontScale="90000"/>
          </a:bodyPr>
          <a:lstStyle/>
          <a:p>
            <a:r>
              <a:rPr lang="en-US" sz="2700" b="1" u="sng" dirty="0" smtClean="0"/>
              <a:t/>
            </a:r>
            <a:br>
              <a:rPr lang="en-US" sz="2700" b="1" u="sng" dirty="0" smtClean="0"/>
            </a:br>
            <a:r>
              <a:rPr lang="en-US" sz="2700" b="1" u="sng" dirty="0" smtClean="0"/>
              <a:t>SABABAHA </a:t>
            </a:r>
            <a:r>
              <a:rPr lang="en-US" sz="2700" b="1" u="sng" dirty="0" err="1" smtClean="0"/>
              <a:t>keena</a:t>
            </a:r>
            <a:r>
              <a:rPr lang="en-US" sz="2700" b="1" u="sng" dirty="0" smtClean="0"/>
              <a:t> gender based violence iyo </a:t>
            </a:r>
            <a:r>
              <a:rPr lang="en-US" sz="2700" b="1" u="sng" dirty="0" err="1" smtClean="0"/>
              <a:t>saamayntiisa</a:t>
            </a:r>
            <a:r>
              <a:rPr lang="en-US" b="1" dirty="0" smtClean="0"/>
              <a:t/>
            </a:r>
            <a:br>
              <a:rPr lang="en-US" b="1" dirty="0" smtClean="0"/>
            </a:br>
            <a:endParaRPr lang="en-US" dirty="0"/>
          </a:p>
        </p:txBody>
      </p:sp>
      <p:sp>
        <p:nvSpPr>
          <p:cNvPr id="3" name="Content Placeholder 2"/>
          <p:cNvSpPr>
            <a:spLocks noGrp="1"/>
          </p:cNvSpPr>
          <p:nvPr>
            <p:ph idx="1"/>
          </p:nvPr>
        </p:nvSpPr>
        <p:spPr>
          <a:xfrm>
            <a:off x="0" y="762000"/>
            <a:ext cx="8991600" cy="6096000"/>
          </a:xfrm>
        </p:spPr>
        <p:txBody>
          <a:bodyPr>
            <a:normAutofit/>
          </a:bodyPr>
          <a:lstStyle/>
          <a:p>
            <a:pPr>
              <a:buNone/>
            </a:pPr>
            <a:r>
              <a:rPr lang="en-US" sz="2400" dirty="0" smtClean="0"/>
              <a:t>Si </a:t>
            </a:r>
            <a:r>
              <a:rPr lang="en-US" sz="2400" dirty="0" err="1" smtClean="0"/>
              <a:t>aynu</a:t>
            </a:r>
            <a:r>
              <a:rPr lang="en-US" sz="2400" dirty="0" smtClean="0"/>
              <a:t> </a:t>
            </a:r>
            <a:r>
              <a:rPr lang="en-US" sz="2400" dirty="0" err="1" smtClean="0"/>
              <a:t>sifiican</a:t>
            </a:r>
            <a:r>
              <a:rPr lang="en-US" sz="2400" dirty="0" smtClean="0"/>
              <a:t> </a:t>
            </a:r>
            <a:r>
              <a:rPr lang="en-US" sz="2400" dirty="0" err="1" smtClean="0"/>
              <a:t>ugu</a:t>
            </a:r>
            <a:r>
              <a:rPr lang="en-US" sz="2400" dirty="0" smtClean="0"/>
              <a:t> </a:t>
            </a:r>
            <a:r>
              <a:rPr lang="en-US" sz="2400" dirty="0" err="1" smtClean="0"/>
              <a:t>fahano</a:t>
            </a:r>
            <a:r>
              <a:rPr lang="en-US" sz="2400" dirty="0" smtClean="0"/>
              <a:t> </a:t>
            </a:r>
            <a:r>
              <a:rPr lang="en-US" sz="2400" dirty="0" err="1" smtClean="0"/>
              <a:t>heerka</a:t>
            </a:r>
            <a:r>
              <a:rPr lang="en-US" sz="2400" dirty="0" smtClean="0"/>
              <a:t> </a:t>
            </a:r>
            <a:r>
              <a:rPr lang="en-US" sz="2400" dirty="0" err="1" smtClean="0"/>
              <a:t>dhibaatada</a:t>
            </a:r>
            <a:r>
              <a:rPr lang="en-US" sz="2400" dirty="0" smtClean="0"/>
              <a:t> </a:t>
            </a:r>
            <a:r>
              <a:rPr lang="en-US" sz="2400" dirty="0" err="1" smtClean="0"/>
              <a:t>ama</a:t>
            </a:r>
            <a:r>
              <a:rPr lang="en-US" sz="2400" dirty="0" smtClean="0"/>
              <a:t> </a:t>
            </a:r>
            <a:r>
              <a:rPr lang="en-US" sz="2400" dirty="0" err="1" smtClean="0"/>
              <a:t>si</a:t>
            </a:r>
            <a:r>
              <a:rPr lang="en-US" sz="2400" dirty="0" smtClean="0"/>
              <a:t> cad </a:t>
            </a:r>
            <a:r>
              <a:rPr lang="en-US" sz="2400" dirty="0" err="1" smtClean="0"/>
              <a:t>aynu</a:t>
            </a:r>
            <a:r>
              <a:rPr lang="en-US" sz="2400" dirty="0" smtClean="0"/>
              <a:t> </a:t>
            </a:r>
            <a:r>
              <a:rPr lang="en-US" sz="2400" dirty="0" err="1" smtClean="0"/>
              <a:t>uga</a:t>
            </a:r>
            <a:r>
              <a:rPr lang="en-US" sz="2400" dirty="0" smtClean="0"/>
              <a:t> </a:t>
            </a:r>
            <a:r>
              <a:rPr lang="en-US" sz="2400" dirty="0" err="1" smtClean="0"/>
              <a:t>hadalno</a:t>
            </a:r>
            <a:r>
              <a:rPr lang="en-US" sz="2400" dirty="0" smtClean="0"/>
              <a:t>, </a:t>
            </a:r>
            <a:r>
              <a:rPr lang="en-US" sz="2400" dirty="0" err="1" smtClean="0"/>
              <a:t>waxa</a:t>
            </a:r>
            <a:r>
              <a:rPr lang="en-US" sz="2400" dirty="0" smtClean="0"/>
              <a:t> </a:t>
            </a:r>
            <a:r>
              <a:rPr lang="en-US" sz="2400" dirty="0" err="1" smtClean="0"/>
              <a:t>muhiim</a:t>
            </a:r>
            <a:r>
              <a:rPr lang="en-US" sz="2400" dirty="0" smtClean="0"/>
              <a:t> ah in </a:t>
            </a:r>
            <a:r>
              <a:rPr lang="en-US" sz="2400" dirty="0" err="1" smtClean="0"/>
              <a:t>aynu</a:t>
            </a:r>
            <a:r>
              <a:rPr lang="en-US" sz="2400" dirty="0" smtClean="0"/>
              <a:t> </a:t>
            </a:r>
            <a:r>
              <a:rPr lang="en-US" sz="2400" dirty="0" err="1" smtClean="0"/>
              <a:t>eegno</a:t>
            </a:r>
            <a:r>
              <a:rPr lang="en-US" sz="2400" dirty="0" smtClean="0"/>
              <a:t> </a:t>
            </a:r>
            <a:r>
              <a:rPr lang="en-US" sz="2400" dirty="0" err="1" smtClean="0"/>
              <a:t>waxyaalaha</a:t>
            </a:r>
            <a:r>
              <a:rPr lang="en-US" sz="2400" dirty="0" smtClean="0"/>
              <a:t> </a:t>
            </a:r>
            <a:r>
              <a:rPr lang="en-US" sz="2400" dirty="0" err="1" smtClean="0"/>
              <a:t>sababa</a:t>
            </a:r>
            <a:r>
              <a:rPr lang="en-US" sz="2400" dirty="0" smtClean="0"/>
              <a:t>, </a:t>
            </a:r>
            <a:r>
              <a:rPr lang="en-US" sz="2400" dirty="0" err="1" smtClean="0"/>
              <a:t>waxyalaha</a:t>
            </a:r>
            <a:r>
              <a:rPr lang="en-US" sz="2400" dirty="0" smtClean="0"/>
              <a:t> </a:t>
            </a:r>
            <a:r>
              <a:rPr lang="en-US" sz="2400" dirty="0" err="1" smtClean="0"/>
              <a:t>fidiya</a:t>
            </a:r>
            <a:r>
              <a:rPr lang="en-US" sz="2400" dirty="0" smtClean="0"/>
              <a:t> iyo </a:t>
            </a:r>
            <a:r>
              <a:rPr lang="en-US" sz="2400" dirty="0" err="1" smtClean="0"/>
              <a:t>natiijooyinkeeda</a:t>
            </a:r>
            <a:r>
              <a:rPr lang="en-US" sz="2400" dirty="0" smtClean="0"/>
              <a:t> GBV-</a:t>
            </a:r>
            <a:r>
              <a:rPr lang="en-US" sz="2400" dirty="0" err="1" smtClean="0"/>
              <a:t>ga</a:t>
            </a:r>
            <a:r>
              <a:rPr lang="en-US" sz="2400" dirty="0" smtClean="0"/>
              <a:t>.     </a:t>
            </a:r>
          </a:p>
          <a:p>
            <a:pPr>
              <a:buNone/>
            </a:pPr>
            <a:r>
              <a:rPr lang="en-US" sz="2400" b="1" dirty="0" err="1" smtClean="0"/>
              <a:t>Haramaha</a:t>
            </a:r>
            <a:r>
              <a:rPr lang="en-US" sz="2400" b="1" dirty="0" smtClean="0"/>
              <a:t> is </a:t>
            </a:r>
            <a:r>
              <a:rPr lang="en-US" sz="2400" b="1" dirty="0" err="1" smtClean="0"/>
              <a:t>shabaha</a:t>
            </a:r>
            <a:r>
              <a:rPr lang="en-US" sz="2400" b="1" dirty="0" smtClean="0"/>
              <a:t> </a:t>
            </a:r>
          </a:p>
          <a:p>
            <a:pPr>
              <a:buNone/>
            </a:pPr>
            <a:r>
              <a:rPr lang="en-US" sz="2400" dirty="0" err="1" smtClean="0"/>
              <a:t>Falanqanyta</a:t>
            </a:r>
            <a:r>
              <a:rPr lang="en-US" sz="2400" dirty="0" smtClean="0"/>
              <a:t> </a:t>
            </a:r>
            <a:r>
              <a:rPr lang="en-US" sz="2400" dirty="0" err="1" smtClean="0"/>
              <a:t>ama</a:t>
            </a:r>
            <a:r>
              <a:rPr lang="en-US" sz="2400" dirty="0" smtClean="0"/>
              <a:t> </a:t>
            </a:r>
            <a:r>
              <a:rPr lang="en-US" sz="2400" dirty="0" err="1" smtClean="0"/>
              <a:t>soo</a:t>
            </a:r>
            <a:r>
              <a:rPr lang="en-US" sz="2400" dirty="0" smtClean="0"/>
              <a:t> </a:t>
            </a:r>
            <a:r>
              <a:rPr lang="en-US" sz="2400" dirty="0" err="1" smtClean="0"/>
              <a:t>jeedinta</a:t>
            </a:r>
            <a:r>
              <a:rPr lang="en-US" sz="2400" dirty="0" smtClean="0"/>
              <a:t> </a:t>
            </a:r>
            <a:r>
              <a:rPr lang="en-US" sz="2400" dirty="0" err="1" smtClean="0"/>
              <a:t>dhibaato</a:t>
            </a:r>
            <a:r>
              <a:rPr lang="en-US" sz="2400" dirty="0" smtClean="0"/>
              <a:t> </a:t>
            </a:r>
            <a:r>
              <a:rPr lang="en-US" sz="2400" dirty="0" err="1" smtClean="0"/>
              <a:t>bulshadeena</a:t>
            </a:r>
            <a:r>
              <a:rPr lang="en-US" sz="2400" dirty="0" smtClean="0"/>
              <a:t> </a:t>
            </a:r>
            <a:r>
              <a:rPr lang="en-US" sz="2400" dirty="0" err="1" smtClean="0"/>
              <a:t>dhexdeeda</a:t>
            </a:r>
            <a:r>
              <a:rPr lang="en-US" sz="2400" dirty="0" smtClean="0"/>
              <a:t> ah </a:t>
            </a:r>
            <a:r>
              <a:rPr lang="en-US" sz="2400" dirty="0" err="1" smtClean="0"/>
              <a:t>waxay</a:t>
            </a:r>
            <a:r>
              <a:rPr lang="en-US" sz="2400" dirty="0" smtClean="0"/>
              <a:t> la mid </a:t>
            </a:r>
            <a:r>
              <a:rPr lang="en-US" sz="2400" dirty="0" err="1" smtClean="0"/>
              <a:t>tahay</a:t>
            </a:r>
            <a:r>
              <a:rPr lang="en-US" sz="2400" dirty="0" smtClean="0"/>
              <a:t> </a:t>
            </a:r>
            <a:r>
              <a:rPr lang="en-US" sz="2400" dirty="0" err="1" smtClean="0"/>
              <a:t>rujinta</a:t>
            </a:r>
            <a:r>
              <a:rPr lang="en-US" sz="2400" dirty="0" smtClean="0"/>
              <a:t> </a:t>
            </a:r>
            <a:r>
              <a:rPr lang="en-US" sz="2400" dirty="0" err="1" smtClean="0"/>
              <a:t>harame</a:t>
            </a:r>
            <a:r>
              <a:rPr lang="en-US" sz="2400" dirty="0" smtClean="0"/>
              <a:t> </a:t>
            </a:r>
            <a:r>
              <a:rPr lang="en-US" sz="2400" dirty="0" err="1" smtClean="0"/>
              <a:t>aynaan</a:t>
            </a:r>
            <a:r>
              <a:rPr lang="en-US" sz="2400" dirty="0" smtClean="0"/>
              <a:t> </a:t>
            </a:r>
            <a:r>
              <a:rPr lang="en-US" sz="2400" dirty="0" err="1" smtClean="0"/>
              <a:t>rabin</a:t>
            </a:r>
            <a:r>
              <a:rPr lang="en-US" sz="2400" dirty="0" smtClean="0"/>
              <a:t> </a:t>
            </a:r>
            <a:r>
              <a:rPr lang="en-US" sz="2400" dirty="0" err="1" smtClean="0"/>
              <a:t>oo</a:t>
            </a:r>
            <a:r>
              <a:rPr lang="en-US" sz="2400" dirty="0" smtClean="0"/>
              <a:t> ka </a:t>
            </a:r>
            <a:r>
              <a:rPr lang="en-US" sz="2400" dirty="0" err="1" smtClean="0"/>
              <a:t>baxaaaya</a:t>
            </a:r>
            <a:r>
              <a:rPr lang="en-US" sz="2400" dirty="0" smtClean="0"/>
              <a:t> </a:t>
            </a:r>
            <a:r>
              <a:rPr lang="en-US" sz="2400" dirty="0" err="1" smtClean="0"/>
              <a:t>sagaradeena</a:t>
            </a:r>
            <a:r>
              <a:rPr lang="en-US" sz="2400" dirty="0" smtClean="0"/>
              <a:t> . </a:t>
            </a:r>
            <a:r>
              <a:rPr lang="en-US" sz="2400" dirty="0" err="1" smtClean="0"/>
              <a:t>si</a:t>
            </a:r>
            <a:r>
              <a:rPr lang="en-US" sz="2400" dirty="0" smtClean="0"/>
              <a:t> </a:t>
            </a:r>
            <a:r>
              <a:rPr lang="en-US" sz="2400" dirty="0" err="1" smtClean="0"/>
              <a:t>kastaba</a:t>
            </a:r>
            <a:r>
              <a:rPr lang="en-US" sz="2400" dirty="0" smtClean="0"/>
              <a:t> ha </a:t>
            </a:r>
            <a:r>
              <a:rPr lang="en-US" sz="2400" dirty="0" err="1" smtClean="0"/>
              <a:t>ahaatee</a:t>
            </a:r>
            <a:r>
              <a:rPr lang="en-US" sz="2400" dirty="0" smtClean="0"/>
              <a:t> ,had iyo jeer dib </a:t>
            </a:r>
            <a:r>
              <a:rPr lang="en-US" sz="2400" dirty="0" err="1" smtClean="0"/>
              <a:t>ayuu</a:t>
            </a:r>
            <a:r>
              <a:rPr lang="en-US" sz="2400" dirty="0" smtClean="0"/>
              <a:t> u </a:t>
            </a:r>
            <a:r>
              <a:rPr lang="en-US" sz="2400" dirty="0" err="1" smtClean="0"/>
              <a:t>soo</a:t>
            </a:r>
            <a:r>
              <a:rPr lang="en-US" sz="2400" dirty="0" smtClean="0"/>
              <a:t> </a:t>
            </a:r>
            <a:r>
              <a:rPr lang="en-US" sz="2400" dirty="0" err="1" smtClean="0"/>
              <a:t>baxaa</a:t>
            </a:r>
            <a:r>
              <a:rPr lang="en-US" sz="2400" dirty="0" smtClean="0"/>
              <a:t>  </a:t>
            </a:r>
            <a:r>
              <a:rPr lang="en-US" sz="2400" dirty="0" err="1" smtClean="0"/>
              <a:t>haddii</a:t>
            </a:r>
            <a:r>
              <a:rPr lang="en-US" sz="2400" dirty="0" smtClean="0"/>
              <a:t> </a:t>
            </a:r>
            <a:r>
              <a:rPr lang="en-US" sz="2400" dirty="0" err="1" smtClean="0"/>
              <a:t>aynaan</a:t>
            </a:r>
            <a:r>
              <a:rPr lang="en-US" sz="2400" dirty="0" smtClean="0"/>
              <a:t> </a:t>
            </a:r>
            <a:r>
              <a:rPr lang="en-US" sz="2400" dirty="0" err="1" smtClean="0"/>
              <a:t>jarin</a:t>
            </a:r>
            <a:r>
              <a:rPr lang="en-US" sz="2400" dirty="0" smtClean="0"/>
              <a:t> </a:t>
            </a:r>
            <a:r>
              <a:rPr lang="en-US" sz="2400" dirty="0" err="1" smtClean="0"/>
              <a:t>xididadiisa</a:t>
            </a:r>
            <a:r>
              <a:rPr lang="en-US" sz="2400" dirty="0" smtClean="0"/>
              <a:t>. </a:t>
            </a:r>
          </a:p>
          <a:p>
            <a:pPr>
              <a:buNone/>
            </a:pPr>
            <a:r>
              <a:rPr lang="en-US" sz="2400" dirty="0" err="1" smtClean="0"/>
              <a:t>Waxa</a:t>
            </a:r>
            <a:r>
              <a:rPr lang="en-US" sz="2400" dirty="0" smtClean="0"/>
              <a:t> </a:t>
            </a:r>
            <a:r>
              <a:rPr lang="en-US" sz="2400" dirty="0" err="1" smtClean="0"/>
              <a:t>taasi</a:t>
            </a:r>
            <a:r>
              <a:rPr lang="en-US" sz="2400" dirty="0" smtClean="0"/>
              <a:t> </a:t>
            </a:r>
            <a:r>
              <a:rPr lang="en-US" sz="2400" dirty="0" err="1" smtClean="0"/>
              <a:t>sii</a:t>
            </a:r>
            <a:r>
              <a:rPr lang="en-US" sz="2400" dirty="0" smtClean="0"/>
              <a:t> </a:t>
            </a:r>
            <a:r>
              <a:rPr lang="en-US" sz="2400" dirty="0" err="1" smtClean="0"/>
              <a:t>dheer</a:t>
            </a:r>
            <a:r>
              <a:rPr lang="en-US" sz="2400" dirty="0" smtClean="0"/>
              <a:t> , </a:t>
            </a:r>
            <a:r>
              <a:rPr lang="en-US" sz="2400" dirty="0" err="1" smtClean="0"/>
              <a:t>waxyaabo</a:t>
            </a:r>
            <a:r>
              <a:rPr lang="en-US" sz="2400" dirty="0" smtClean="0"/>
              <a:t> kale , </a:t>
            </a:r>
            <a:r>
              <a:rPr lang="en-US" sz="2400" dirty="0" err="1" smtClean="0"/>
              <a:t>sida</a:t>
            </a:r>
            <a:r>
              <a:rPr lang="en-US" sz="2400" dirty="0" smtClean="0"/>
              <a:t> </a:t>
            </a:r>
            <a:r>
              <a:rPr lang="en-US" sz="2400" dirty="0" err="1" smtClean="0"/>
              <a:t>xaddiga</a:t>
            </a:r>
            <a:r>
              <a:rPr lang="en-US" sz="2400" dirty="0" smtClean="0"/>
              <a:t> </a:t>
            </a:r>
            <a:r>
              <a:rPr lang="en-US" sz="2400" dirty="0" err="1" smtClean="0"/>
              <a:t>qoraxeed</a:t>
            </a:r>
            <a:r>
              <a:rPr lang="en-US" sz="2400" dirty="0" smtClean="0"/>
              <a:t> iyo </a:t>
            </a:r>
            <a:r>
              <a:rPr lang="en-US" sz="2400" dirty="0" err="1" smtClean="0"/>
              <a:t>roobka</a:t>
            </a:r>
            <a:r>
              <a:rPr lang="en-US" sz="2400" dirty="0" smtClean="0"/>
              <a:t> iyo </a:t>
            </a:r>
            <a:r>
              <a:rPr lang="en-US" sz="2400" dirty="0" err="1" smtClean="0"/>
              <a:t>carro</a:t>
            </a:r>
            <a:r>
              <a:rPr lang="en-US" sz="2400" dirty="0" smtClean="0"/>
              <a:t> </a:t>
            </a:r>
            <a:r>
              <a:rPr lang="en-US" sz="2400" dirty="0" err="1" smtClean="0"/>
              <a:t>sanka</a:t>
            </a:r>
            <a:r>
              <a:rPr lang="en-US" sz="2400" dirty="0" smtClean="0"/>
              <a:t> (</a:t>
            </a:r>
            <a:r>
              <a:rPr lang="en-US" sz="2400" dirty="0" err="1" smtClean="0"/>
              <a:t>fiican</a:t>
            </a:r>
            <a:r>
              <a:rPr lang="en-US" sz="2400" dirty="0" smtClean="0"/>
              <a:t>), </a:t>
            </a:r>
            <a:r>
              <a:rPr lang="en-US" sz="2400" dirty="0" err="1" smtClean="0"/>
              <a:t>waxay</a:t>
            </a:r>
            <a:r>
              <a:rPr lang="en-US" sz="2400" dirty="0" smtClean="0"/>
              <a:t> ka </a:t>
            </a:r>
            <a:r>
              <a:rPr lang="en-US" sz="2400" dirty="0" err="1" smtClean="0"/>
              <a:t>qayqaataa</a:t>
            </a:r>
            <a:r>
              <a:rPr lang="en-US" sz="2400" dirty="0" smtClean="0"/>
              <a:t> </a:t>
            </a:r>
            <a:r>
              <a:rPr lang="en-US" sz="2400" dirty="0" err="1" smtClean="0"/>
              <a:t>dheeraynta</a:t>
            </a:r>
            <a:r>
              <a:rPr lang="en-US" sz="2400" dirty="0" smtClean="0"/>
              <a:t> </a:t>
            </a:r>
            <a:r>
              <a:rPr lang="en-US" sz="2400" dirty="0" err="1" smtClean="0"/>
              <a:t>uu</a:t>
            </a:r>
            <a:r>
              <a:rPr lang="en-US" sz="2400" dirty="0" smtClean="0"/>
              <a:t> </a:t>
            </a:r>
            <a:r>
              <a:rPr lang="en-US" sz="2400" dirty="0" err="1" smtClean="0"/>
              <a:t>haramuhu</a:t>
            </a:r>
            <a:r>
              <a:rPr lang="en-US" sz="2400" dirty="0" smtClean="0"/>
              <a:t> dib </a:t>
            </a:r>
            <a:r>
              <a:rPr lang="en-US" sz="2400" dirty="0" err="1" smtClean="0"/>
              <a:t>ugu</a:t>
            </a:r>
            <a:r>
              <a:rPr lang="en-US" sz="2400" dirty="0" smtClean="0"/>
              <a:t> </a:t>
            </a:r>
            <a:r>
              <a:rPr lang="en-US" sz="2400" dirty="0" err="1" smtClean="0"/>
              <a:t>baxayo</a:t>
            </a:r>
            <a:r>
              <a:rPr lang="en-US" sz="2400" dirty="0" smtClean="0"/>
              <a:t> </a:t>
            </a:r>
            <a:r>
              <a:rPr lang="en-US" sz="2400" dirty="0" err="1" smtClean="0"/>
              <a:t>ama</a:t>
            </a:r>
            <a:r>
              <a:rPr lang="en-US" sz="2400" dirty="0" smtClean="0"/>
              <a:t> </a:t>
            </a:r>
            <a:r>
              <a:rPr lang="en-US" sz="2400" dirty="0" err="1" smtClean="0"/>
              <a:t>xoog</a:t>
            </a:r>
            <a:r>
              <a:rPr lang="en-US" sz="2400" dirty="0" smtClean="0"/>
              <a:t> </a:t>
            </a:r>
            <a:r>
              <a:rPr lang="en-US" sz="2400" dirty="0" err="1" smtClean="0"/>
              <a:t>ku</a:t>
            </a:r>
            <a:r>
              <a:rPr lang="en-US" sz="2400" dirty="0" smtClean="0"/>
              <a:t> </a:t>
            </a:r>
            <a:r>
              <a:rPr lang="en-US" sz="2400" dirty="0" err="1" smtClean="0"/>
              <a:t>yeelanayo</a:t>
            </a:r>
            <a:r>
              <a:rPr lang="en-US" sz="2400" dirty="0" smtClean="0"/>
              <a:t>. </a:t>
            </a:r>
          </a:p>
          <a:p>
            <a:pPr>
              <a:buNone/>
            </a:pPr>
            <a:r>
              <a:rPr lang="en-US" sz="2400" dirty="0" smtClean="0"/>
              <a:t>                                                                                                                                                     </a:t>
            </a:r>
          </a:p>
          <a:p>
            <a:pPr>
              <a:buFont typeface="Wingdings" pitchFamily="2" charset="2"/>
              <a:buChar char="v"/>
            </a:pPr>
            <a:endParaRPr lang="en-US"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endParaRPr lang="en-US" dirty="0"/>
          </a:p>
        </p:txBody>
      </p:sp>
      <p:sp>
        <p:nvSpPr>
          <p:cNvPr id="3" name="Content Placeholder 2"/>
          <p:cNvSpPr>
            <a:spLocks noGrp="1"/>
          </p:cNvSpPr>
          <p:nvPr>
            <p:ph idx="1"/>
          </p:nvPr>
        </p:nvSpPr>
        <p:spPr>
          <a:xfrm>
            <a:off x="0" y="914400"/>
            <a:ext cx="8991600" cy="5943600"/>
          </a:xfrm>
        </p:spPr>
        <p:txBody>
          <a:bodyPr/>
          <a:lstStyle/>
          <a:p>
            <a:pPr>
              <a:buNone/>
            </a:pPr>
            <a:r>
              <a:rPr lang="en-US" dirty="0" smtClean="0"/>
              <a:t> </a:t>
            </a:r>
            <a:r>
              <a:rPr lang="en-US" dirty="0" err="1" smtClean="0"/>
              <a:t>Falanqaynta</a:t>
            </a:r>
            <a:r>
              <a:rPr lang="en-US" dirty="0" smtClean="0"/>
              <a:t> iyo </a:t>
            </a:r>
            <a:r>
              <a:rPr lang="en-US" dirty="0" err="1" smtClean="0"/>
              <a:t>soo</a:t>
            </a:r>
            <a:r>
              <a:rPr lang="en-US" dirty="0" smtClean="0"/>
              <a:t> </a:t>
            </a:r>
            <a:r>
              <a:rPr lang="en-US" dirty="0" err="1" smtClean="0"/>
              <a:t>jeedintu</a:t>
            </a:r>
            <a:r>
              <a:rPr lang="en-US" dirty="0" smtClean="0"/>
              <a:t> GBV-</a:t>
            </a:r>
            <a:r>
              <a:rPr lang="en-US" dirty="0" err="1" smtClean="0"/>
              <a:t>gu</a:t>
            </a:r>
            <a:r>
              <a:rPr lang="en-US" dirty="0" smtClean="0"/>
              <a:t> </a:t>
            </a:r>
            <a:r>
              <a:rPr lang="en-US" dirty="0" err="1" smtClean="0"/>
              <a:t>waa</a:t>
            </a:r>
            <a:r>
              <a:rPr lang="en-US" dirty="0" smtClean="0"/>
              <a:t> la mid. </a:t>
            </a:r>
            <a:r>
              <a:rPr lang="en-US" dirty="0" err="1" smtClean="0"/>
              <a:t>Xadgudubka</a:t>
            </a:r>
            <a:r>
              <a:rPr lang="en-US" dirty="0" smtClean="0"/>
              <a:t> </a:t>
            </a:r>
            <a:r>
              <a:rPr lang="en-US" dirty="0" err="1" smtClean="0"/>
              <a:t>ku</a:t>
            </a:r>
            <a:r>
              <a:rPr lang="en-US" dirty="0" smtClean="0"/>
              <a:t> </a:t>
            </a:r>
            <a:r>
              <a:rPr lang="en-US" dirty="0" err="1" smtClean="0"/>
              <a:t>salaysan</a:t>
            </a:r>
            <a:r>
              <a:rPr lang="en-US" dirty="0" smtClean="0"/>
              <a:t> </a:t>
            </a:r>
            <a:r>
              <a:rPr lang="en-US" dirty="0" err="1" smtClean="0"/>
              <a:t>sinjigy</a:t>
            </a:r>
            <a:r>
              <a:rPr lang="en-US" dirty="0" smtClean="0"/>
              <a:t>  </a:t>
            </a:r>
            <a:r>
              <a:rPr lang="en-US" dirty="0" err="1" smtClean="0"/>
              <a:t>waa</a:t>
            </a:r>
            <a:r>
              <a:rPr lang="en-US" dirty="0" smtClean="0"/>
              <a:t> </a:t>
            </a:r>
            <a:r>
              <a:rPr lang="en-US" dirty="0" err="1" smtClean="0"/>
              <a:t>dhibaato</a:t>
            </a:r>
            <a:r>
              <a:rPr lang="en-US" dirty="0" smtClean="0"/>
              <a:t> </a:t>
            </a:r>
            <a:r>
              <a:rPr lang="en-US" dirty="0" err="1" smtClean="0"/>
              <a:t>aynaan</a:t>
            </a:r>
            <a:r>
              <a:rPr lang="en-US" dirty="0" smtClean="0"/>
              <a:t>  la </a:t>
            </a:r>
            <a:r>
              <a:rPr lang="en-US" dirty="0" err="1" smtClean="0"/>
              <a:t>rabin</a:t>
            </a:r>
            <a:r>
              <a:rPr lang="en-US" dirty="0" smtClean="0"/>
              <a:t> </a:t>
            </a:r>
            <a:r>
              <a:rPr lang="en-US" dirty="0" err="1" smtClean="0"/>
              <a:t>bulshadeedna</a:t>
            </a:r>
            <a:r>
              <a:rPr lang="en-US" dirty="0" smtClean="0"/>
              <a:t> .</a:t>
            </a:r>
          </a:p>
          <a:p>
            <a:pPr>
              <a:buNone/>
            </a:pPr>
            <a:r>
              <a:rPr lang="en-US" b="1" cap="all" dirty="0" smtClean="0"/>
              <a:t>XIDIDADA SABABA</a:t>
            </a:r>
            <a:r>
              <a:rPr lang="en-US" b="1" dirty="0" smtClean="0"/>
              <a:t>   </a:t>
            </a:r>
          </a:p>
          <a:p>
            <a:r>
              <a:rPr lang="en-US" b="1" dirty="0" smtClean="0"/>
              <a:t>Ku </a:t>
            </a:r>
            <a:r>
              <a:rPr lang="en-US" b="1" dirty="0" err="1" smtClean="0"/>
              <a:t>tagrifalida</a:t>
            </a:r>
            <a:r>
              <a:rPr lang="en-US" b="1" dirty="0" smtClean="0"/>
              <a:t> </a:t>
            </a:r>
            <a:r>
              <a:rPr lang="en-US" b="1" dirty="0" err="1" smtClean="0"/>
              <a:t>awooda</a:t>
            </a:r>
            <a:endParaRPr lang="en-US" dirty="0" smtClean="0"/>
          </a:p>
          <a:p>
            <a:pPr lvl="0"/>
            <a:r>
              <a:rPr lang="en-US" b="1" dirty="0" err="1" smtClean="0"/>
              <a:t>Sinaan</a:t>
            </a:r>
            <a:r>
              <a:rPr lang="en-US" b="1" dirty="0" smtClean="0"/>
              <a:t> </a:t>
            </a:r>
            <a:r>
              <a:rPr lang="en-US" b="1" dirty="0" err="1" smtClean="0"/>
              <a:t>la’aanta</a:t>
            </a:r>
            <a:r>
              <a:rPr lang="en-US" b="1" dirty="0" smtClean="0"/>
              <a:t> </a:t>
            </a:r>
            <a:r>
              <a:rPr lang="en-US" b="1" dirty="0" err="1" smtClean="0"/>
              <a:t>awooda</a:t>
            </a:r>
            <a:r>
              <a:rPr lang="en-US" b="1" dirty="0" smtClean="0"/>
              <a:t> </a:t>
            </a:r>
            <a:r>
              <a:rPr lang="en-US" b="1" dirty="0" err="1" smtClean="0"/>
              <a:t>ee</a:t>
            </a:r>
            <a:r>
              <a:rPr lang="en-US" b="1" dirty="0" smtClean="0"/>
              <a:t> u </a:t>
            </a:r>
            <a:r>
              <a:rPr lang="en-US" b="1" dirty="0" err="1" smtClean="0"/>
              <a:t>dhaxaysa</a:t>
            </a:r>
            <a:r>
              <a:rPr lang="en-US" b="1" dirty="0" smtClean="0"/>
              <a:t> </a:t>
            </a:r>
            <a:r>
              <a:rPr lang="en-US" b="1" dirty="0" err="1" smtClean="0"/>
              <a:t>ragga</a:t>
            </a:r>
            <a:r>
              <a:rPr lang="en-US" b="1" dirty="0" smtClean="0"/>
              <a:t> iyo </a:t>
            </a:r>
            <a:r>
              <a:rPr lang="en-US" b="1" dirty="0" err="1" smtClean="0"/>
              <a:t>dumarka</a:t>
            </a:r>
            <a:r>
              <a:rPr lang="en-US" b="1" dirty="0" smtClean="0"/>
              <a:t> </a:t>
            </a:r>
            <a:endParaRPr lang="en-US" dirty="0" smtClean="0"/>
          </a:p>
          <a:p>
            <a:pPr lvl="0"/>
            <a:r>
              <a:rPr lang="en-US" b="1" dirty="0" err="1" smtClean="0"/>
              <a:t>Awooda</a:t>
            </a:r>
            <a:r>
              <a:rPr lang="en-US" b="1" dirty="0" smtClean="0"/>
              <a:t> ay u </a:t>
            </a:r>
            <a:r>
              <a:rPr lang="en-US" b="1" dirty="0" err="1" smtClean="0"/>
              <a:t>sheegtaan</a:t>
            </a:r>
            <a:r>
              <a:rPr lang="en-US" b="1" dirty="0" smtClean="0"/>
              <a:t> </a:t>
            </a:r>
            <a:r>
              <a:rPr lang="en-US" b="1" dirty="0" err="1" smtClean="0"/>
              <a:t>raggu</a:t>
            </a:r>
            <a:r>
              <a:rPr lang="en-US" b="1" dirty="0" smtClean="0"/>
              <a:t> </a:t>
            </a:r>
            <a:r>
              <a:rPr lang="en-US" b="1" dirty="0" err="1" smtClean="0"/>
              <a:t>dumarka</a:t>
            </a:r>
            <a:r>
              <a:rPr lang="en-US" b="1" dirty="0" smtClean="0"/>
              <a:t> </a:t>
            </a:r>
            <a:endParaRPr lang="en-US" dirty="0" smtClean="0"/>
          </a:p>
          <a:p>
            <a:pPr>
              <a:buNone/>
            </a:pPr>
            <a:r>
              <a:rPr lang="en-US" b="1" dirty="0" smtClean="0"/>
              <a:t>                        </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normAutofit fontScale="90000"/>
          </a:bodyPr>
          <a:lstStyle/>
          <a:p>
            <a:r>
              <a:rPr lang="en-US" b="1" cap="small" dirty="0" smtClean="0"/>
              <a:t>FAHAMKA AWOODA   </a:t>
            </a:r>
            <a:r>
              <a:rPr lang="en-US" dirty="0" smtClean="0"/>
              <a:t/>
            </a:r>
            <a:br>
              <a:rPr lang="en-US" dirty="0" smtClean="0"/>
            </a:br>
            <a:endParaRPr lang="en-US" dirty="0"/>
          </a:p>
        </p:txBody>
      </p:sp>
      <p:sp>
        <p:nvSpPr>
          <p:cNvPr id="3" name="Content Placeholder 2"/>
          <p:cNvSpPr>
            <a:spLocks noGrp="1"/>
          </p:cNvSpPr>
          <p:nvPr>
            <p:ph idx="1"/>
          </p:nvPr>
        </p:nvSpPr>
        <p:spPr>
          <a:xfrm>
            <a:off x="0" y="533400"/>
            <a:ext cx="9144000" cy="6324600"/>
          </a:xfrm>
        </p:spPr>
        <p:txBody>
          <a:bodyPr/>
          <a:lstStyle/>
          <a:p>
            <a:pPr>
              <a:buNone/>
            </a:pPr>
            <a:r>
              <a:rPr lang="en-US" dirty="0" err="1" smtClean="0"/>
              <a:t>Awoodu</a:t>
            </a:r>
            <a:r>
              <a:rPr lang="en-US" dirty="0" smtClean="0"/>
              <a:t> </a:t>
            </a:r>
            <a:r>
              <a:rPr lang="en-US" dirty="0" err="1" smtClean="0"/>
              <a:t>waa</a:t>
            </a:r>
            <a:r>
              <a:rPr lang="en-US" dirty="0" smtClean="0"/>
              <a:t> </a:t>
            </a:r>
            <a:r>
              <a:rPr lang="en-US" dirty="0" err="1" smtClean="0"/>
              <a:t>kartiga</a:t>
            </a:r>
            <a:r>
              <a:rPr lang="en-US" dirty="0" smtClean="0"/>
              <a:t> </a:t>
            </a:r>
            <a:r>
              <a:rPr lang="en-US" dirty="0" err="1" smtClean="0"/>
              <a:t>lagu</a:t>
            </a:r>
            <a:r>
              <a:rPr lang="en-US" dirty="0" smtClean="0"/>
              <a:t> </a:t>
            </a:r>
            <a:r>
              <a:rPr lang="en-US" dirty="0" err="1" smtClean="0"/>
              <a:t>jiito</a:t>
            </a:r>
            <a:r>
              <a:rPr lang="en-US" dirty="0" smtClean="0"/>
              <a:t> </a:t>
            </a:r>
            <a:r>
              <a:rPr lang="en-US" dirty="0" err="1" smtClean="0"/>
              <a:t>ama</a:t>
            </a:r>
            <a:r>
              <a:rPr lang="en-US" dirty="0" smtClean="0"/>
              <a:t> la </a:t>
            </a:r>
            <a:r>
              <a:rPr lang="en-US" dirty="0" err="1" smtClean="0"/>
              <a:t>gu</a:t>
            </a:r>
            <a:r>
              <a:rPr lang="en-US" dirty="0" smtClean="0"/>
              <a:t> </a:t>
            </a:r>
            <a:r>
              <a:rPr lang="en-US" dirty="0" err="1" smtClean="0"/>
              <a:t>xakameeyo</a:t>
            </a:r>
            <a:r>
              <a:rPr lang="en-US" dirty="0" smtClean="0"/>
              <a:t> </a:t>
            </a:r>
            <a:r>
              <a:rPr lang="en-US" dirty="0" err="1" smtClean="0"/>
              <a:t>ilaha</a:t>
            </a:r>
            <a:r>
              <a:rPr lang="en-US" dirty="0" smtClean="0"/>
              <a:t> </a:t>
            </a:r>
            <a:r>
              <a:rPr lang="en-US" dirty="0" err="1" smtClean="0"/>
              <a:t>dhaqaale</a:t>
            </a:r>
            <a:r>
              <a:rPr lang="en-US" dirty="0" smtClean="0"/>
              <a:t>, </a:t>
            </a:r>
            <a:r>
              <a:rPr lang="en-US" dirty="0" err="1" smtClean="0"/>
              <a:t>dadka</a:t>
            </a:r>
            <a:r>
              <a:rPr lang="en-US" dirty="0" smtClean="0"/>
              <a:t> ,iyo </a:t>
            </a:r>
            <a:r>
              <a:rPr lang="en-US" dirty="0" err="1" smtClean="0"/>
              <a:t>fursadaha</a:t>
            </a:r>
            <a:r>
              <a:rPr lang="en-US" dirty="0" smtClean="0"/>
              <a:t>. </a:t>
            </a:r>
            <a:r>
              <a:rPr lang="en-US" dirty="0" err="1" smtClean="0"/>
              <a:t>Awooda</a:t>
            </a:r>
            <a:r>
              <a:rPr lang="en-US" dirty="0" smtClean="0"/>
              <a:t> </a:t>
            </a:r>
            <a:r>
              <a:rPr lang="en-US" dirty="0" err="1" smtClean="0"/>
              <a:t>waxaa</a:t>
            </a:r>
            <a:r>
              <a:rPr lang="en-US" dirty="0" smtClean="0"/>
              <a:t> loo is </a:t>
            </a:r>
            <a:r>
              <a:rPr lang="en-US" dirty="0" err="1" smtClean="0"/>
              <a:t>ticmaali</a:t>
            </a:r>
            <a:r>
              <a:rPr lang="en-US" dirty="0" smtClean="0"/>
              <a:t> </a:t>
            </a:r>
            <a:r>
              <a:rPr lang="en-US" dirty="0" err="1" smtClean="0"/>
              <a:t>karaa</a:t>
            </a:r>
            <a:r>
              <a:rPr lang="en-US" dirty="0" smtClean="0"/>
              <a:t> </a:t>
            </a:r>
            <a:r>
              <a:rPr lang="en-US" dirty="0" err="1" smtClean="0"/>
              <a:t>si</a:t>
            </a:r>
            <a:r>
              <a:rPr lang="en-US" dirty="0" smtClean="0"/>
              <a:t> </a:t>
            </a:r>
            <a:r>
              <a:rPr lang="en-US" dirty="0" err="1" smtClean="0"/>
              <a:t>fiican</a:t>
            </a:r>
            <a:r>
              <a:rPr lang="en-US" dirty="0" smtClean="0"/>
              <a:t> , </a:t>
            </a:r>
            <a:r>
              <a:rPr lang="en-US" dirty="0" err="1" smtClean="0"/>
              <a:t>laakiin</a:t>
            </a:r>
            <a:r>
              <a:rPr lang="en-US" dirty="0" smtClean="0"/>
              <a:t> </a:t>
            </a:r>
            <a:r>
              <a:rPr lang="en-US" dirty="0" err="1" smtClean="0"/>
              <a:t>sidoo</a:t>
            </a:r>
            <a:r>
              <a:rPr lang="en-US" dirty="0" smtClean="0"/>
              <a:t> kale </a:t>
            </a:r>
            <a:r>
              <a:rPr lang="en-US" dirty="0" err="1" smtClean="0"/>
              <a:t>waa</a:t>
            </a:r>
            <a:r>
              <a:rPr lang="en-US" dirty="0" smtClean="0"/>
              <a:t> </a:t>
            </a:r>
            <a:r>
              <a:rPr lang="en-US" dirty="0" err="1" smtClean="0"/>
              <a:t>lagu</a:t>
            </a:r>
            <a:r>
              <a:rPr lang="en-US" dirty="0" smtClean="0"/>
              <a:t> </a:t>
            </a:r>
            <a:r>
              <a:rPr lang="en-US" dirty="0" err="1" smtClean="0"/>
              <a:t>xadgudbi</a:t>
            </a:r>
            <a:r>
              <a:rPr lang="en-US" dirty="0" smtClean="0"/>
              <a:t> </a:t>
            </a:r>
            <a:r>
              <a:rPr lang="en-US" dirty="0" err="1" smtClean="0"/>
              <a:t>kara</a:t>
            </a:r>
            <a:r>
              <a:rPr lang="en-US" dirty="0" smtClean="0"/>
              <a:t>.  </a:t>
            </a:r>
          </a:p>
          <a:p>
            <a:pPr>
              <a:buNone/>
            </a:pPr>
            <a:r>
              <a:rPr lang="en-US" sz="2800" dirty="0" err="1" smtClean="0"/>
              <a:t>Awoodu</a:t>
            </a:r>
            <a:r>
              <a:rPr lang="en-US" sz="2800" dirty="0" smtClean="0"/>
              <a:t> </a:t>
            </a:r>
            <a:r>
              <a:rPr lang="en-US" sz="2800" dirty="0" err="1" smtClean="0"/>
              <a:t>qof</a:t>
            </a:r>
            <a:r>
              <a:rPr lang="en-US" sz="2800" dirty="0" smtClean="0"/>
              <a:t> </a:t>
            </a:r>
            <a:r>
              <a:rPr lang="en-US" sz="2800" dirty="0" err="1" smtClean="0"/>
              <a:t>yeelankaro</a:t>
            </a:r>
            <a:r>
              <a:rPr lang="en-US" sz="2800" dirty="0" smtClean="0"/>
              <a:t> </a:t>
            </a:r>
            <a:r>
              <a:rPr lang="en-US" sz="2800" dirty="0" err="1" smtClean="0"/>
              <a:t>waxay</a:t>
            </a:r>
            <a:r>
              <a:rPr lang="en-US" sz="2800" dirty="0" smtClean="0"/>
              <a:t> </a:t>
            </a:r>
            <a:r>
              <a:rPr lang="en-US" sz="2800" dirty="0" err="1" smtClean="0"/>
              <a:t>noqon</a:t>
            </a:r>
            <a:r>
              <a:rPr lang="en-US" sz="2800" dirty="0" smtClean="0"/>
              <a:t> </a:t>
            </a:r>
            <a:r>
              <a:rPr lang="en-US" sz="2800" dirty="0" err="1" smtClean="0"/>
              <a:t>kartaa</a:t>
            </a:r>
            <a:r>
              <a:rPr lang="en-US" sz="2800" dirty="0" smtClean="0"/>
              <a:t> </a:t>
            </a:r>
            <a:r>
              <a:rPr lang="en-US" sz="2800" dirty="0" err="1" smtClean="0"/>
              <a:t>kuwan</a:t>
            </a:r>
            <a:r>
              <a:rPr lang="en-US" sz="2800" dirty="0" smtClean="0"/>
              <a:t> </a:t>
            </a:r>
            <a:r>
              <a:rPr lang="en-US" sz="2800" dirty="0" err="1" smtClean="0"/>
              <a:t>soosocda</a:t>
            </a:r>
            <a:r>
              <a:rPr lang="en-US" sz="2800" dirty="0" smtClean="0"/>
              <a:t> mid </a:t>
            </a:r>
            <a:r>
              <a:rPr lang="en-US" sz="2800" dirty="0" err="1" smtClean="0"/>
              <a:t>kamid</a:t>
            </a:r>
            <a:r>
              <a:rPr lang="en-US" sz="2800" dirty="0" smtClean="0"/>
              <a:t> ah:</a:t>
            </a:r>
          </a:p>
          <a:p>
            <a:pPr lvl="0"/>
            <a:r>
              <a:rPr lang="en-US" sz="2800" dirty="0" err="1" smtClean="0"/>
              <a:t>Awood</a:t>
            </a:r>
            <a:r>
              <a:rPr lang="en-US" sz="2800" dirty="0" smtClean="0"/>
              <a:t> </a:t>
            </a:r>
            <a:r>
              <a:rPr lang="en-US" sz="2800" dirty="0" err="1" smtClean="0"/>
              <a:t>dhaqaale</a:t>
            </a:r>
            <a:r>
              <a:rPr lang="en-US" sz="2800" dirty="0" smtClean="0"/>
              <a:t> </a:t>
            </a:r>
          </a:p>
          <a:p>
            <a:pPr lvl="0"/>
            <a:r>
              <a:rPr lang="en-US" sz="2800" dirty="0" err="1" smtClean="0"/>
              <a:t>Goa’aan</a:t>
            </a:r>
            <a:r>
              <a:rPr lang="en-US" sz="2800" dirty="0" smtClean="0"/>
              <a:t>         </a:t>
            </a:r>
          </a:p>
          <a:p>
            <a:pPr lvl="0"/>
            <a:r>
              <a:rPr lang="en-US" sz="2800" dirty="0" err="1" smtClean="0"/>
              <a:t>Awood</a:t>
            </a:r>
            <a:r>
              <a:rPr lang="en-US" sz="2800" dirty="0" smtClean="0"/>
              <a:t> </a:t>
            </a:r>
            <a:r>
              <a:rPr lang="en-US" sz="2800" dirty="0" err="1" smtClean="0"/>
              <a:t>muuqaal</a:t>
            </a:r>
            <a:r>
              <a:rPr lang="en-US" sz="2800" dirty="0" smtClean="0"/>
              <a:t> </a:t>
            </a:r>
            <a:r>
              <a:rPr lang="en-US" sz="2800" dirty="0" err="1" smtClean="0"/>
              <a:t>xooggan</a:t>
            </a:r>
            <a:endParaRPr lang="en-US" sz="2800" dirty="0" smtClean="0"/>
          </a:p>
          <a:p>
            <a:pPr lvl="0"/>
            <a:r>
              <a:rPr lang="en-US" sz="2800" dirty="0" err="1" smtClean="0"/>
              <a:t>Awood</a:t>
            </a:r>
            <a:r>
              <a:rPr lang="en-US" sz="2800" dirty="0" smtClean="0"/>
              <a:t> </a:t>
            </a:r>
            <a:r>
              <a:rPr lang="en-US" sz="2800" dirty="0" err="1" smtClean="0"/>
              <a:t>waxbarasho</a:t>
            </a:r>
            <a:r>
              <a:rPr lang="en-US" sz="2800" dirty="0" smtClean="0"/>
              <a:t> </a:t>
            </a:r>
            <a:r>
              <a:rPr lang="en-US" sz="2800" dirty="0" err="1" smtClean="0"/>
              <a:t>ama</a:t>
            </a:r>
            <a:r>
              <a:rPr lang="en-US" sz="2800" dirty="0" smtClean="0"/>
              <a:t> </a:t>
            </a:r>
            <a:r>
              <a:rPr lang="en-US" sz="2800" dirty="0" err="1" smtClean="0"/>
              <a:t>xog</a:t>
            </a:r>
            <a:r>
              <a:rPr lang="en-US" sz="2800" dirty="0" smtClean="0"/>
              <a:t>.      </a:t>
            </a:r>
          </a:p>
          <a:p>
            <a:r>
              <a:rPr lang="en-US" sz="2800" dirty="0" err="1" smtClean="0"/>
              <a:t>Awood</a:t>
            </a:r>
            <a:r>
              <a:rPr lang="en-US" sz="2800" dirty="0" smtClean="0"/>
              <a:t> </a:t>
            </a:r>
            <a:r>
              <a:rPr lang="en-US" sz="2800" dirty="0" err="1" smtClean="0"/>
              <a:t>tixgalin</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6324600"/>
          </a:xfrm>
        </p:spPr>
        <p:txBody>
          <a:bodyPr>
            <a:normAutofit/>
          </a:bodyPr>
          <a:lstStyle/>
          <a:p>
            <a:pPr>
              <a:buNone/>
            </a:pPr>
            <a:r>
              <a:rPr lang="en-US" dirty="0" err="1" smtClean="0"/>
              <a:t>AKHri</a:t>
            </a:r>
            <a:r>
              <a:rPr lang="en-US" dirty="0" smtClean="0"/>
              <a:t> </a:t>
            </a:r>
            <a:r>
              <a:rPr lang="en-US" dirty="0" err="1" smtClean="0"/>
              <a:t>warqada</a:t>
            </a:r>
            <a:r>
              <a:rPr lang="en-US" dirty="0" smtClean="0"/>
              <a:t> </a:t>
            </a:r>
            <a:r>
              <a:rPr lang="en-US" dirty="0" err="1" smtClean="0"/>
              <a:t>nuucyada</a:t>
            </a:r>
            <a:r>
              <a:rPr lang="en-US" dirty="0" smtClean="0"/>
              <a:t> </a:t>
            </a:r>
            <a:r>
              <a:rPr lang="en-US" dirty="0" err="1" smtClean="0"/>
              <a:t>awooda</a:t>
            </a:r>
            <a:r>
              <a:rPr lang="en-US" dirty="0" smtClean="0"/>
              <a:t> </a:t>
            </a:r>
            <a:r>
              <a:rPr lang="en-US" dirty="0" err="1" smtClean="0"/>
              <a:t>ee</a:t>
            </a:r>
            <a:r>
              <a:rPr lang="en-US" dirty="0" smtClean="0"/>
              <a:t> ay </a:t>
            </a:r>
            <a:r>
              <a:rPr lang="en-US" dirty="0" err="1" smtClean="0"/>
              <a:t>leeyihiin</a:t>
            </a:r>
            <a:r>
              <a:rPr lang="en-US" dirty="0" smtClean="0"/>
              <a:t> </a:t>
            </a:r>
            <a:r>
              <a:rPr lang="en-US" dirty="0" err="1" smtClean="0"/>
              <a:t>qaybaha</a:t>
            </a:r>
            <a:r>
              <a:rPr lang="en-US" dirty="0" smtClean="0"/>
              <a:t> </a:t>
            </a:r>
            <a:r>
              <a:rPr lang="en-US" dirty="0" err="1" smtClean="0"/>
              <a:t>bulshadu</a:t>
            </a:r>
            <a:endParaRPr lang="en-US" dirty="0" smtClean="0"/>
          </a:p>
          <a:p>
            <a:pPr lvl="1">
              <a:buNone/>
            </a:pPr>
            <a:r>
              <a:rPr lang="en-US" b="1" dirty="0" err="1" smtClean="0"/>
              <a:t>Awood</a:t>
            </a:r>
            <a:r>
              <a:rPr lang="en-US" b="1" dirty="0" smtClean="0"/>
              <a:t> u </a:t>
            </a:r>
            <a:r>
              <a:rPr lang="en-US" b="1" dirty="0" err="1" smtClean="0"/>
              <a:t>helida</a:t>
            </a:r>
            <a:r>
              <a:rPr lang="en-US" b="1" dirty="0" smtClean="0"/>
              <a:t> iyo </a:t>
            </a:r>
            <a:r>
              <a:rPr lang="en-US" b="1" dirty="0" err="1" smtClean="0"/>
              <a:t>Maamulida</a:t>
            </a:r>
            <a:r>
              <a:rPr lang="en-US" b="1" dirty="0" smtClean="0"/>
              <a:t> </a:t>
            </a:r>
            <a:r>
              <a:rPr lang="en-US" b="1" dirty="0" err="1" smtClean="0"/>
              <a:t>khayraadka</a:t>
            </a:r>
            <a:endParaRPr lang="en-US" sz="2400" dirty="0" smtClean="0"/>
          </a:p>
          <a:p>
            <a:r>
              <a:rPr lang="en-US" sz="800" b="1" dirty="0" smtClean="0"/>
              <a:t> </a:t>
            </a:r>
            <a:endParaRPr lang="en-US" sz="5400" dirty="0" smtClean="0"/>
          </a:p>
          <a:p>
            <a:pPr lvl="0"/>
            <a:r>
              <a:rPr lang="en-US" b="1" dirty="0" err="1" smtClean="0"/>
              <a:t>Awood</a:t>
            </a:r>
            <a:r>
              <a:rPr lang="en-US" b="1" dirty="0" smtClean="0"/>
              <a:t> u </a:t>
            </a:r>
            <a:r>
              <a:rPr lang="en-US" b="1" dirty="0" err="1" smtClean="0"/>
              <a:t>helidu</a:t>
            </a:r>
            <a:r>
              <a:rPr lang="en-US" b="1" dirty="0" smtClean="0"/>
              <a:t>  </a:t>
            </a:r>
            <a:r>
              <a:rPr lang="en-US" b="1" dirty="0" err="1" smtClean="0"/>
              <a:t>waa</a:t>
            </a:r>
            <a:r>
              <a:rPr lang="en-US" b="1" dirty="0" smtClean="0"/>
              <a:t> </a:t>
            </a:r>
            <a:r>
              <a:rPr lang="en-US" b="1" dirty="0" err="1" smtClean="0"/>
              <a:t>kartida</a:t>
            </a:r>
            <a:r>
              <a:rPr lang="en-US" b="1" dirty="0" smtClean="0"/>
              <a:t> in la </a:t>
            </a:r>
            <a:r>
              <a:rPr lang="en-US" b="1" dirty="0" err="1" smtClean="0"/>
              <a:t>isticmaalo</a:t>
            </a:r>
            <a:r>
              <a:rPr lang="en-US" b="1" dirty="0" smtClean="0"/>
              <a:t> </a:t>
            </a:r>
            <a:r>
              <a:rPr lang="en-US" b="1" dirty="0" err="1" smtClean="0"/>
              <a:t>khayraadka</a:t>
            </a:r>
            <a:endParaRPr lang="en-US" sz="2800" dirty="0" smtClean="0"/>
          </a:p>
          <a:p>
            <a:pPr lvl="0"/>
            <a:r>
              <a:rPr lang="en-US" b="1" dirty="0" err="1" smtClean="0"/>
              <a:t>Maamuliduna</a:t>
            </a:r>
            <a:r>
              <a:rPr lang="en-US" b="1" dirty="0" smtClean="0"/>
              <a:t> </a:t>
            </a:r>
            <a:r>
              <a:rPr lang="en-US" b="1" dirty="0" err="1" smtClean="0"/>
              <a:t>waa</a:t>
            </a:r>
            <a:r>
              <a:rPr lang="en-US" b="1" dirty="0" smtClean="0"/>
              <a:t> </a:t>
            </a:r>
            <a:r>
              <a:rPr lang="en-US" b="1" dirty="0" err="1" smtClean="0"/>
              <a:t>kartida</a:t>
            </a:r>
            <a:r>
              <a:rPr lang="en-US" b="1" dirty="0" smtClean="0"/>
              <a:t> </a:t>
            </a:r>
            <a:r>
              <a:rPr lang="en-US" b="1" dirty="0" err="1" smtClean="0"/>
              <a:t>aad</a:t>
            </a:r>
            <a:r>
              <a:rPr lang="en-US" b="1" dirty="0" smtClean="0"/>
              <a:t> </a:t>
            </a:r>
            <a:r>
              <a:rPr lang="en-US" b="1" dirty="0" err="1" smtClean="0"/>
              <a:t>ku</a:t>
            </a:r>
            <a:r>
              <a:rPr lang="en-US" b="1" dirty="0" smtClean="0"/>
              <a:t> </a:t>
            </a:r>
            <a:r>
              <a:rPr lang="en-US" b="1" dirty="0" err="1" smtClean="0"/>
              <a:t>qeexi</a:t>
            </a:r>
            <a:r>
              <a:rPr lang="en-US" b="1" dirty="0" smtClean="0"/>
              <a:t> </a:t>
            </a:r>
            <a:r>
              <a:rPr lang="en-US" b="1" dirty="0" err="1" smtClean="0"/>
              <a:t>oo</a:t>
            </a:r>
            <a:r>
              <a:rPr lang="en-US" b="1" dirty="0" smtClean="0"/>
              <a:t> </a:t>
            </a:r>
            <a:r>
              <a:rPr lang="en-US" b="1" dirty="0" err="1" smtClean="0"/>
              <a:t>aad</a:t>
            </a:r>
            <a:r>
              <a:rPr lang="en-US" b="1" dirty="0" smtClean="0"/>
              <a:t> </a:t>
            </a:r>
            <a:r>
              <a:rPr lang="en-US" b="1" dirty="0" err="1" smtClean="0"/>
              <a:t>ku</a:t>
            </a:r>
            <a:r>
              <a:rPr lang="en-US" b="1" dirty="0" smtClean="0"/>
              <a:t> </a:t>
            </a:r>
            <a:r>
              <a:rPr lang="en-US" b="1" dirty="0" err="1" smtClean="0"/>
              <a:t>samayn</a:t>
            </a:r>
            <a:r>
              <a:rPr lang="en-US" b="1" dirty="0" smtClean="0"/>
              <a:t> </a:t>
            </a:r>
            <a:r>
              <a:rPr lang="en-US" b="1" dirty="0" err="1" smtClean="0"/>
              <a:t>go’aamo</a:t>
            </a:r>
            <a:r>
              <a:rPr lang="en-US" b="1" dirty="0" smtClean="0"/>
              <a:t> </a:t>
            </a:r>
            <a:r>
              <a:rPr lang="en-US" b="1" dirty="0" err="1" smtClean="0"/>
              <a:t>ku</a:t>
            </a:r>
            <a:r>
              <a:rPr lang="en-US" b="1" dirty="0" smtClean="0"/>
              <a:t> </a:t>
            </a:r>
            <a:r>
              <a:rPr lang="en-US" b="1" dirty="0" err="1" smtClean="0"/>
              <a:t>saabsan</a:t>
            </a:r>
            <a:r>
              <a:rPr lang="en-US" b="1" dirty="0" smtClean="0"/>
              <a:t> </a:t>
            </a:r>
            <a:r>
              <a:rPr lang="en-US" b="1" dirty="0" err="1" smtClean="0"/>
              <a:t>sidii</a:t>
            </a:r>
            <a:r>
              <a:rPr lang="en-US" b="1" dirty="0" smtClean="0"/>
              <a:t> </a:t>
            </a:r>
            <a:r>
              <a:rPr lang="en-US" b="1" dirty="0" err="1" smtClean="0"/>
              <a:t>loo</a:t>
            </a:r>
            <a:r>
              <a:rPr lang="en-US" b="1" dirty="0" smtClean="0"/>
              <a:t> </a:t>
            </a:r>
            <a:r>
              <a:rPr lang="en-US" b="1" dirty="0" err="1" smtClean="0"/>
              <a:t>istimaali</a:t>
            </a:r>
            <a:r>
              <a:rPr lang="en-US" b="1" dirty="0" smtClean="0"/>
              <a:t> </a:t>
            </a:r>
            <a:r>
              <a:rPr lang="en-US" b="1" dirty="0" err="1" smtClean="0"/>
              <a:t>lahaa</a:t>
            </a:r>
            <a:r>
              <a:rPr lang="en-US" b="1" dirty="0" smtClean="0"/>
              <a:t> </a:t>
            </a:r>
            <a:r>
              <a:rPr lang="en-US" b="1" dirty="0" err="1" smtClean="0"/>
              <a:t>khayraadka</a:t>
            </a:r>
            <a:r>
              <a:rPr lang="en-US" b="1" dirty="0" smtClean="0"/>
              <a:t>. </a:t>
            </a:r>
          </a:p>
          <a:p>
            <a:r>
              <a:rPr lang="en-US" sz="2800" b="1" cap="small" dirty="0" err="1" smtClean="0"/>
              <a:t>kutakrifalida</a:t>
            </a:r>
            <a:r>
              <a:rPr lang="en-US" sz="2800" b="1" cap="small" dirty="0" smtClean="0"/>
              <a:t> </a:t>
            </a:r>
            <a:r>
              <a:rPr lang="en-US" sz="2800" b="1" cap="small" dirty="0" err="1" smtClean="0"/>
              <a:t>awoodu</a:t>
            </a:r>
            <a:r>
              <a:rPr lang="en-US" sz="2800" b="1" cap="small" dirty="0" smtClean="0"/>
              <a:t> </a:t>
            </a:r>
            <a:r>
              <a:rPr lang="en-US" sz="2800" b="1" cap="small" dirty="0" err="1" smtClean="0"/>
              <a:t>waa</a:t>
            </a:r>
            <a:r>
              <a:rPr lang="en-US" sz="2800" b="1" cap="small" dirty="0" smtClean="0"/>
              <a:t> </a:t>
            </a:r>
            <a:r>
              <a:rPr lang="en-US" sz="2800" b="1" cap="small" dirty="0" err="1" smtClean="0"/>
              <a:t>shayga</a:t>
            </a:r>
            <a:r>
              <a:rPr lang="en-US" sz="2800" b="1" cap="small" dirty="0" smtClean="0"/>
              <a:t> </a:t>
            </a:r>
            <a:r>
              <a:rPr lang="en-US" sz="2800" b="1" cap="small" dirty="0" err="1" smtClean="0"/>
              <a:t>koobaad</a:t>
            </a:r>
            <a:r>
              <a:rPr lang="en-US" sz="2800" b="1" cap="small" dirty="0" smtClean="0"/>
              <a:t> </a:t>
            </a:r>
            <a:r>
              <a:rPr lang="en-US" sz="2800" b="1" cap="small" dirty="0" err="1" smtClean="0"/>
              <a:t>ee</a:t>
            </a:r>
            <a:r>
              <a:rPr lang="en-US" sz="2800" b="1" cap="small" dirty="0" smtClean="0"/>
              <a:t>  </a:t>
            </a:r>
            <a:r>
              <a:rPr lang="en-US" sz="2800" b="1" cap="small" dirty="0" err="1" smtClean="0"/>
              <a:t>sababta</a:t>
            </a:r>
            <a:r>
              <a:rPr lang="en-US" sz="2800" b="1" cap="small" dirty="0" smtClean="0"/>
              <a:t> u ah </a:t>
            </a:r>
            <a:r>
              <a:rPr lang="en-US" sz="2800" b="1" cap="small" dirty="0" err="1" smtClean="0"/>
              <a:t>xadgubka</a:t>
            </a:r>
            <a:r>
              <a:rPr lang="en-US" sz="2800" b="1" cap="small" dirty="0" smtClean="0"/>
              <a:t> </a:t>
            </a:r>
            <a:r>
              <a:rPr lang="en-US" sz="2800" b="1" cap="small" dirty="0" err="1" smtClean="0"/>
              <a:t>ku</a:t>
            </a:r>
            <a:r>
              <a:rPr lang="en-US" sz="2800" b="1" cap="small" dirty="0" smtClean="0"/>
              <a:t> </a:t>
            </a:r>
            <a:r>
              <a:rPr lang="en-US" sz="2800" b="1" cap="small" dirty="0" err="1" smtClean="0"/>
              <a:t>salaysan</a:t>
            </a:r>
            <a:r>
              <a:rPr lang="en-US" sz="2800" b="1" cap="small" dirty="0" smtClean="0"/>
              <a:t> </a:t>
            </a:r>
            <a:r>
              <a:rPr lang="en-US" sz="2800" b="1" cap="small" dirty="0" err="1" smtClean="0"/>
              <a:t>sinjiga</a:t>
            </a:r>
            <a:r>
              <a:rPr lang="en-US" sz="2800" b="1" cap="small" dirty="0" smtClean="0"/>
              <a:t> </a:t>
            </a:r>
            <a:endParaRPr lang="en-US" sz="2800" dirty="0" smtClean="0"/>
          </a:p>
          <a:p>
            <a:pPr lvl="0"/>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295400"/>
          </a:xfrm>
        </p:spPr>
        <p:txBody>
          <a:bodyPr>
            <a:noAutofit/>
          </a:bodyPr>
          <a:lstStyle/>
          <a:p>
            <a:pPr algn="ctr"/>
            <a:r>
              <a:rPr lang="en-US" sz="3200" dirty="0" err="1" smtClean="0"/>
              <a:t>Fikradaha</a:t>
            </a:r>
            <a:r>
              <a:rPr lang="en-US" sz="3200" dirty="0" smtClean="0"/>
              <a:t> </a:t>
            </a:r>
            <a:r>
              <a:rPr lang="en-US" sz="3200" dirty="0" err="1" smtClean="0"/>
              <a:t>furuha</a:t>
            </a:r>
            <a:r>
              <a:rPr lang="en-US" sz="3200" dirty="0" smtClean="0"/>
              <a:t> u ah </a:t>
            </a:r>
            <a:r>
              <a:rPr lang="en-US" sz="3200" dirty="0" err="1" smtClean="0"/>
              <a:t>xadgudubka</a:t>
            </a:r>
            <a:r>
              <a:rPr lang="en-US" sz="3200" dirty="0" smtClean="0"/>
              <a:t> </a:t>
            </a:r>
            <a:r>
              <a:rPr lang="en-US" sz="3200" dirty="0" err="1" smtClean="0"/>
              <a:t>ku</a:t>
            </a:r>
            <a:r>
              <a:rPr lang="en-US" sz="3200" dirty="0" smtClean="0"/>
              <a:t>         </a:t>
            </a:r>
            <a:r>
              <a:rPr lang="en-US" sz="3200" dirty="0" err="1" smtClean="0"/>
              <a:t>salaysan</a:t>
            </a:r>
            <a:r>
              <a:rPr lang="en-US" sz="3200" dirty="0" smtClean="0"/>
              <a:t> SINJIGA (</a:t>
            </a:r>
            <a:r>
              <a:rPr lang="en-US" sz="3200" dirty="0" err="1" smtClean="0"/>
              <a:t>Gbv</a:t>
            </a:r>
            <a:r>
              <a:rPr lang="en-US" sz="3200" dirty="0" smtClean="0"/>
              <a:t>)</a:t>
            </a:r>
            <a:endParaRPr lang="en-US" sz="3200" dirty="0"/>
          </a:p>
        </p:txBody>
      </p:sp>
      <p:sp>
        <p:nvSpPr>
          <p:cNvPr id="3" name="Content Placeholder 2"/>
          <p:cNvSpPr>
            <a:spLocks noGrp="1"/>
          </p:cNvSpPr>
          <p:nvPr>
            <p:ph idx="1"/>
          </p:nvPr>
        </p:nvSpPr>
        <p:spPr/>
        <p:txBody>
          <a:bodyPr/>
          <a:lstStyle/>
          <a:p>
            <a:pPr lvl="0">
              <a:buFont typeface="Wingdings" pitchFamily="2" charset="2"/>
              <a:buChar char="Ø"/>
            </a:pPr>
            <a:r>
              <a:rPr lang="en-US" dirty="0" smtClean="0"/>
              <a:t> </a:t>
            </a:r>
            <a:r>
              <a:rPr lang="en-US" dirty="0" err="1" smtClean="0"/>
              <a:t>waa</a:t>
            </a:r>
            <a:r>
              <a:rPr lang="en-US" dirty="0" smtClean="0"/>
              <a:t> </a:t>
            </a:r>
            <a:r>
              <a:rPr lang="en-US" dirty="0" err="1" smtClean="0"/>
              <a:t>maxay</a:t>
            </a:r>
            <a:r>
              <a:rPr lang="en-US" dirty="0" smtClean="0"/>
              <a:t> </a:t>
            </a:r>
            <a:r>
              <a:rPr lang="en-US" dirty="0" err="1" smtClean="0"/>
              <a:t>Jinsiga</a:t>
            </a:r>
            <a:r>
              <a:rPr lang="en-US" dirty="0" smtClean="0"/>
              <a:t> (</a:t>
            </a:r>
            <a:r>
              <a:rPr lang="en-US" dirty="0" smtClean="0"/>
              <a:t>Gender)?</a:t>
            </a:r>
            <a:endParaRPr lang="en-US" dirty="0" smtClean="0"/>
          </a:p>
          <a:p>
            <a:pPr lvl="0">
              <a:buFont typeface="Wingdings" pitchFamily="2" charset="2"/>
              <a:buChar char="Ø"/>
            </a:pPr>
            <a:r>
              <a:rPr lang="en-US" dirty="0" smtClean="0"/>
              <a:t> </a:t>
            </a:r>
            <a:r>
              <a:rPr lang="en-US" dirty="0" err="1" smtClean="0"/>
              <a:t>faraqa</a:t>
            </a:r>
            <a:r>
              <a:rPr lang="en-US" dirty="0" smtClean="0"/>
              <a:t> u </a:t>
            </a:r>
            <a:r>
              <a:rPr lang="en-US" dirty="0" err="1" smtClean="0"/>
              <a:t>dhexeeya</a:t>
            </a:r>
            <a:r>
              <a:rPr lang="en-US" dirty="0" smtClean="0"/>
              <a:t> </a:t>
            </a:r>
            <a:r>
              <a:rPr lang="en-US" dirty="0" err="1" smtClean="0"/>
              <a:t>jinsiga</a:t>
            </a:r>
            <a:r>
              <a:rPr lang="en-US" dirty="0" smtClean="0"/>
              <a:t> </a:t>
            </a:r>
            <a:r>
              <a:rPr lang="en-US" dirty="0" err="1" smtClean="0"/>
              <a:t>iyo</a:t>
            </a:r>
            <a:r>
              <a:rPr lang="en-US" dirty="0" smtClean="0"/>
              <a:t> </a:t>
            </a:r>
            <a:r>
              <a:rPr lang="en-US" dirty="0" err="1" smtClean="0"/>
              <a:t>sinjiga</a:t>
            </a:r>
            <a:r>
              <a:rPr lang="en-US" dirty="0" smtClean="0"/>
              <a:t> (Gender </a:t>
            </a:r>
            <a:r>
              <a:rPr lang="en-US" dirty="0" smtClean="0"/>
              <a:t>&amp; </a:t>
            </a:r>
            <a:r>
              <a:rPr lang="en-US" dirty="0" smtClean="0"/>
              <a:t>sex)</a:t>
            </a:r>
            <a:endParaRPr lang="en-US" dirty="0" smtClean="0"/>
          </a:p>
          <a:p>
            <a:pPr lvl="0">
              <a:buFont typeface="Wingdings" pitchFamily="2" charset="2"/>
              <a:buChar char="Ø"/>
            </a:pPr>
            <a:r>
              <a:rPr lang="en-US" dirty="0" err="1" smtClean="0"/>
              <a:t>Fahmida</a:t>
            </a:r>
            <a:r>
              <a:rPr lang="en-US" dirty="0" smtClean="0"/>
              <a:t>  </a:t>
            </a:r>
            <a:r>
              <a:rPr lang="en-US" dirty="0" err="1" smtClean="0"/>
              <a:t>jinsiga</a:t>
            </a:r>
            <a:r>
              <a:rPr lang="en-US" dirty="0" smtClean="0"/>
              <a:t> (</a:t>
            </a:r>
            <a:r>
              <a:rPr lang="en-US" dirty="0" err="1" smtClean="0"/>
              <a:t>genderka</a:t>
            </a:r>
            <a:r>
              <a:rPr lang="en-US" dirty="0" smtClean="0"/>
              <a:t>) </a:t>
            </a:r>
            <a:endParaRPr lang="en-US" dirty="0" smtClean="0"/>
          </a:p>
          <a:p>
            <a:pPr lvl="0">
              <a:buFont typeface="Wingdings" pitchFamily="2" charset="2"/>
              <a:buChar char="Ø"/>
            </a:pPr>
            <a:r>
              <a:rPr lang="en-US" dirty="0" err="1" smtClean="0"/>
              <a:t>Fahmida</a:t>
            </a:r>
            <a:r>
              <a:rPr lang="en-US" dirty="0" smtClean="0"/>
              <a:t> </a:t>
            </a:r>
            <a:r>
              <a:rPr lang="en-US" dirty="0" err="1" smtClean="0"/>
              <a:t>xadgudubaka</a:t>
            </a:r>
            <a:r>
              <a:rPr lang="en-US" dirty="0" smtClean="0"/>
              <a:t> </a:t>
            </a:r>
            <a:r>
              <a:rPr lang="en-US" dirty="0" err="1" smtClean="0"/>
              <a:t>ee</a:t>
            </a:r>
            <a:r>
              <a:rPr lang="en-US" dirty="0" smtClean="0"/>
              <a:t> </a:t>
            </a:r>
            <a:r>
              <a:rPr lang="en-US" dirty="0" err="1" smtClean="0"/>
              <a:t>xaalada</a:t>
            </a:r>
            <a:r>
              <a:rPr lang="en-US" dirty="0" smtClean="0"/>
              <a:t>  GBV-</a:t>
            </a:r>
            <a:r>
              <a:rPr lang="en-US" dirty="0" err="1" smtClean="0"/>
              <a:t>ga</a:t>
            </a:r>
            <a:endParaRPr lang="en-US" dirty="0" smtClean="0"/>
          </a:p>
          <a:p>
            <a:pPr lvl="0">
              <a:buFont typeface="Wingdings" pitchFamily="2" charset="2"/>
              <a:buChar char="Ø"/>
            </a:pPr>
            <a:r>
              <a:rPr lang="en-US" dirty="0" err="1" smtClean="0"/>
              <a:t>Fahmida</a:t>
            </a:r>
            <a:r>
              <a:rPr lang="en-US" dirty="0" smtClean="0"/>
              <a:t> </a:t>
            </a:r>
            <a:r>
              <a:rPr lang="en-US" dirty="0" err="1" smtClean="0"/>
              <a:t>sida</a:t>
            </a:r>
            <a:r>
              <a:rPr lang="en-US" dirty="0" smtClean="0"/>
              <a:t>  </a:t>
            </a:r>
            <a:r>
              <a:rPr lang="en-US" dirty="0" err="1" smtClean="0"/>
              <a:t>uu</a:t>
            </a:r>
            <a:r>
              <a:rPr lang="en-US" dirty="0" smtClean="0"/>
              <a:t>  GBV-</a:t>
            </a:r>
            <a:r>
              <a:rPr lang="en-US" dirty="0" err="1" smtClean="0"/>
              <a:t>gu</a:t>
            </a:r>
            <a:r>
              <a:rPr lang="en-US" dirty="0" smtClean="0"/>
              <a:t> </a:t>
            </a:r>
            <a:r>
              <a:rPr lang="en-US" dirty="0" err="1" smtClean="0"/>
              <a:t>xidhiidh</a:t>
            </a:r>
            <a:r>
              <a:rPr lang="en-US" dirty="0" smtClean="0"/>
              <a:t> </a:t>
            </a:r>
            <a:r>
              <a:rPr lang="en-US" dirty="0" err="1" smtClean="0"/>
              <a:t>ula</a:t>
            </a:r>
            <a:r>
              <a:rPr lang="en-US" dirty="0" smtClean="0"/>
              <a:t> </a:t>
            </a:r>
            <a:r>
              <a:rPr lang="en-US" dirty="0" err="1" smtClean="0"/>
              <a:t>leeyahay</a:t>
            </a:r>
            <a:r>
              <a:rPr lang="en-US" dirty="0" smtClean="0"/>
              <a:t> </a:t>
            </a:r>
            <a:r>
              <a:rPr lang="en-US" dirty="0" err="1" smtClean="0"/>
              <a:t>ku</a:t>
            </a:r>
            <a:r>
              <a:rPr lang="en-US" dirty="0" smtClean="0"/>
              <a:t> </a:t>
            </a:r>
            <a:r>
              <a:rPr lang="en-US" dirty="0" err="1" smtClean="0"/>
              <a:t>xadgudubka</a:t>
            </a:r>
            <a:r>
              <a:rPr lang="en-US" dirty="0" smtClean="0"/>
              <a:t> </a:t>
            </a:r>
            <a:r>
              <a:rPr lang="en-US" dirty="0" err="1" smtClean="0"/>
              <a:t>xuquuqda</a:t>
            </a:r>
            <a:r>
              <a:rPr lang="en-US" dirty="0" smtClean="0"/>
              <a:t> </a:t>
            </a:r>
            <a:r>
              <a:rPr lang="en-US" dirty="0" err="1" smtClean="0"/>
              <a:t>Aadanaha</a:t>
            </a:r>
            <a:r>
              <a:rPr lang="en-US" dirty="0" smtClean="0"/>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normAutofit fontScale="90000"/>
          </a:bodyPr>
          <a:lstStyle/>
          <a:p>
            <a:r>
              <a:rPr lang="en-US" dirty="0" smtClean="0"/>
              <a:t/>
            </a:r>
            <a:br>
              <a:rPr lang="en-US" dirty="0" smtClean="0"/>
            </a:br>
            <a:r>
              <a:rPr lang="en-US" dirty="0" err="1" smtClean="0"/>
              <a:t>wAXYAABAHA</a:t>
            </a:r>
            <a:r>
              <a:rPr lang="en-US" dirty="0" smtClean="0"/>
              <a:t> KA QAYB QAATA</a:t>
            </a:r>
            <a:r>
              <a:rPr lang="en-US" cap="small" dirty="0" smtClean="0"/>
              <a:t>	</a:t>
            </a:r>
            <a:br>
              <a:rPr lang="en-US" cap="small" dirty="0" smtClean="0"/>
            </a:br>
            <a:endParaRPr lang="en-US" dirty="0"/>
          </a:p>
        </p:txBody>
      </p:sp>
      <p:sp>
        <p:nvSpPr>
          <p:cNvPr id="3" name="Content Placeholder 2"/>
          <p:cNvSpPr>
            <a:spLocks noGrp="1"/>
          </p:cNvSpPr>
          <p:nvPr>
            <p:ph idx="1"/>
          </p:nvPr>
        </p:nvSpPr>
        <p:spPr>
          <a:xfrm>
            <a:off x="0" y="609600"/>
            <a:ext cx="9144000" cy="6248400"/>
          </a:xfrm>
        </p:spPr>
        <p:txBody>
          <a:bodyPr/>
          <a:lstStyle/>
          <a:p>
            <a:pPr>
              <a:buNone/>
            </a:pPr>
            <a:r>
              <a:rPr lang="en-US" dirty="0" err="1" smtClean="0"/>
              <a:t>Dhibaato</a:t>
            </a:r>
            <a:r>
              <a:rPr lang="en-US" dirty="0" smtClean="0"/>
              <a:t> </a:t>
            </a:r>
            <a:r>
              <a:rPr lang="en-US" dirty="0" err="1" smtClean="0"/>
              <a:t>kasta</a:t>
            </a:r>
            <a:r>
              <a:rPr lang="en-US" dirty="0" smtClean="0"/>
              <a:t> </a:t>
            </a:r>
            <a:r>
              <a:rPr lang="en-US" dirty="0" err="1" smtClean="0"/>
              <a:t>oo</a:t>
            </a:r>
            <a:r>
              <a:rPr lang="en-US" dirty="0" smtClean="0"/>
              <a:t> </a:t>
            </a:r>
            <a:r>
              <a:rPr lang="en-US" dirty="0" err="1" smtClean="0"/>
              <a:t>aynu</a:t>
            </a:r>
            <a:r>
              <a:rPr lang="en-US" dirty="0" smtClean="0"/>
              <a:t> la </a:t>
            </a:r>
            <a:r>
              <a:rPr lang="en-US" dirty="0" err="1" smtClean="0"/>
              <a:t>kulano</a:t>
            </a:r>
            <a:r>
              <a:rPr lang="en-US" dirty="0" smtClean="0"/>
              <a:t>, </a:t>
            </a:r>
            <a:r>
              <a:rPr lang="en-US" dirty="0" err="1" smtClean="0"/>
              <a:t>waxaa</a:t>
            </a:r>
            <a:r>
              <a:rPr lang="en-US" dirty="0" smtClean="0"/>
              <a:t> </a:t>
            </a:r>
            <a:r>
              <a:rPr lang="en-US" dirty="0" err="1" smtClean="0"/>
              <a:t>jira</a:t>
            </a:r>
            <a:r>
              <a:rPr lang="en-US" dirty="0" smtClean="0"/>
              <a:t> </a:t>
            </a:r>
            <a:r>
              <a:rPr lang="en-US" dirty="0" err="1" smtClean="0"/>
              <a:t>waxyaalo</a:t>
            </a:r>
            <a:r>
              <a:rPr lang="en-US" dirty="0" smtClean="0"/>
              <a:t> </a:t>
            </a:r>
            <a:r>
              <a:rPr lang="en-US" dirty="0" err="1" smtClean="0"/>
              <a:t>sabab</a:t>
            </a:r>
            <a:r>
              <a:rPr lang="en-US" dirty="0" smtClean="0"/>
              <a:t> u ah </a:t>
            </a:r>
            <a:r>
              <a:rPr lang="en-US" dirty="0" err="1" smtClean="0"/>
              <a:t>ku</a:t>
            </a:r>
            <a:r>
              <a:rPr lang="en-US" dirty="0" smtClean="0"/>
              <a:t> </a:t>
            </a:r>
            <a:r>
              <a:rPr lang="en-US" dirty="0" err="1" smtClean="0"/>
              <a:t>waas</a:t>
            </a:r>
            <a:r>
              <a:rPr lang="en-US" dirty="0" smtClean="0"/>
              <a:t> </a:t>
            </a:r>
            <a:r>
              <a:rPr lang="en-US" dirty="0" err="1" smtClean="0"/>
              <a:t>oo</a:t>
            </a:r>
            <a:r>
              <a:rPr lang="en-US" dirty="0" smtClean="0"/>
              <a:t> ah </a:t>
            </a:r>
            <a:r>
              <a:rPr lang="en-US" dirty="0" err="1" smtClean="0"/>
              <a:t>salka</a:t>
            </a:r>
            <a:r>
              <a:rPr lang="en-US" dirty="0" smtClean="0"/>
              <a:t> </a:t>
            </a:r>
            <a:r>
              <a:rPr lang="en-US" dirty="0" err="1" smtClean="0"/>
              <a:t>dhibaatada</a:t>
            </a:r>
            <a:r>
              <a:rPr lang="en-US" dirty="0" smtClean="0"/>
              <a:t> . </a:t>
            </a:r>
            <a:r>
              <a:rPr lang="en-US" dirty="0" err="1" smtClean="0"/>
              <a:t>Waxa</a:t>
            </a:r>
            <a:r>
              <a:rPr lang="en-US" dirty="0" smtClean="0"/>
              <a:t> kale </a:t>
            </a:r>
            <a:r>
              <a:rPr lang="en-US" dirty="0" err="1" smtClean="0"/>
              <a:t>oo</a:t>
            </a:r>
            <a:r>
              <a:rPr lang="en-US" dirty="0" smtClean="0"/>
              <a:t> </a:t>
            </a:r>
            <a:r>
              <a:rPr lang="en-US" dirty="0" err="1" smtClean="0"/>
              <a:t>jira</a:t>
            </a:r>
            <a:r>
              <a:rPr lang="en-US" dirty="0" smtClean="0"/>
              <a:t> </a:t>
            </a:r>
            <a:r>
              <a:rPr lang="en-US" dirty="0" err="1" smtClean="0"/>
              <a:t>arrimo</a:t>
            </a:r>
            <a:r>
              <a:rPr lang="en-US" dirty="0" smtClean="0"/>
              <a:t> kale </a:t>
            </a:r>
            <a:r>
              <a:rPr lang="en-US" dirty="0" err="1" smtClean="0"/>
              <a:t>oo</a:t>
            </a:r>
            <a:r>
              <a:rPr lang="en-US" dirty="0" smtClean="0"/>
              <a:t> </a:t>
            </a:r>
            <a:r>
              <a:rPr lang="en-US" dirty="0" err="1" smtClean="0"/>
              <a:t>noqonaya</a:t>
            </a:r>
            <a:r>
              <a:rPr lang="en-US" dirty="0" smtClean="0"/>
              <a:t> </a:t>
            </a:r>
            <a:r>
              <a:rPr lang="en-US" dirty="0" err="1" smtClean="0"/>
              <a:t>waxyaalaha</a:t>
            </a:r>
            <a:r>
              <a:rPr lang="en-US" dirty="0" smtClean="0"/>
              <a:t> ka </a:t>
            </a:r>
            <a:r>
              <a:rPr lang="en-US" dirty="0" err="1" smtClean="0"/>
              <a:t>qaybqaata</a:t>
            </a:r>
            <a:r>
              <a:rPr lang="en-US" dirty="0" smtClean="0"/>
              <a:t> , </a:t>
            </a:r>
            <a:r>
              <a:rPr lang="en-US" dirty="0" err="1" smtClean="0"/>
              <a:t>taasi</a:t>
            </a:r>
            <a:r>
              <a:rPr lang="en-US" dirty="0" smtClean="0"/>
              <a:t> </a:t>
            </a:r>
            <a:r>
              <a:rPr lang="en-US" dirty="0" err="1" smtClean="0"/>
              <a:t>oo</a:t>
            </a:r>
            <a:r>
              <a:rPr lang="en-US" dirty="0" smtClean="0"/>
              <a:t> </a:t>
            </a:r>
            <a:r>
              <a:rPr lang="en-US" dirty="0" err="1" smtClean="0"/>
              <a:t>kor</a:t>
            </a:r>
            <a:r>
              <a:rPr lang="en-US" dirty="0" smtClean="0"/>
              <a:t> </a:t>
            </a:r>
            <a:r>
              <a:rPr lang="en-US" dirty="0" err="1" smtClean="0"/>
              <a:t>uqaadaysa</a:t>
            </a:r>
            <a:r>
              <a:rPr lang="en-US" dirty="0" smtClean="0"/>
              <a:t> </a:t>
            </a:r>
            <a:r>
              <a:rPr lang="en-US" dirty="0" err="1" smtClean="0"/>
              <a:t>heerka</a:t>
            </a:r>
            <a:r>
              <a:rPr lang="en-US" dirty="0" smtClean="0"/>
              <a:t> </a:t>
            </a:r>
            <a:r>
              <a:rPr lang="en-US" dirty="0" err="1" smtClean="0"/>
              <a:t>dhibaatada</a:t>
            </a:r>
            <a:r>
              <a:rPr lang="en-US" dirty="0" smtClean="0"/>
              <a:t>/</a:t>
            </a:r>
            <a:r>
              <a:rPr lang="en-US" dirty="0" err="1" smtClean="0"/>
              <a:t>ama</a:t>
            </a:r>
            <a:r>
              <a:rPr lang="en-US" dirty="0" smtClean="0"/>
              <a:t> </a:t>
            </a:r>
            <a:r>
              <a:rPr lang="en-US" dirty="0" err="1" smtClean="0"/>
              <a:t>khatarteeda</a:t>
            </a:r>
            <a:r>
              <a:rPr lang="en-US" dirty="0" smtClean="0"/>
              <a:t>. </a:t>
            </a:r>
          </a:p>
          <a:p>
            <a:r>
              <a:rPr lang="en-US" sz="2800" dirty="0" err="1" smtClean="0"/>
              <a:t>Waxyaabaha</a:t>
            </a:r>
            <a:r>
              <a:rPr lang="en-US" sz="2800" dirty="0" smtClean="0"/>
              <a:t> ka </a:t>
            </a:r>
            <a:r>
              <a:rPr lang="en-US" sz="2800" dirty="0" err="1" smtClean="0"/>
              <a:t>qaybqaata</a:t>
            </a:r>
            <a:r>
              <a:rPr lang="en-US" sz="2800" dirty="0" smtClean="0"/>
              <a:t> </a:t>
            </a:r>
            <a:r>
              <a:rPr lang="en-US" sz="2800" dirty="0" err="1" smtClean="0"/>
              <a:t>kuwaasi</a:t>
            </a:r>
            <a:r>
              <a:rPr lang="en-US" sz="2800" dirty="0" smtClean="0"/>
              <a:t> </a:t>
            </a:r>
            <a:r>
              <a:rPr lang="en-US" sz="2800" dirty="0" err="1" smtClean="0"/>
              <a:t>oo</a:t>
            </a:r>
            <a:r>
              <a:rPr lang="en-US" sz="2800" dirty="0" smtClean="0"/>
              <a:t> </a:t>
            </a:r>
            <a:r>
              <a:rPr lang="en-US" sz="2800" dirty="0" err="1" smtClean="0"/>
              <a:t>kordhiya</a:t>
            </a:r>
            <a:r>
              <a:rPr lang="en-US" sz="2800" dirty="0" smtClean="0"/>
              <a:t> </a:t>
            </a:r>
            <a:r>
              <a:rPr lang="en-US" sz="2800" dirty="0" err="1" smtClean="0"/>
              <a:t>dhibaatada</a:t>
            </a:r>
            <a:r>
              <a:rPr lang="en-US" sz="2800" dirty="0" smtClean="0"/>
              <a:t> iyo </a:t>
            </a:r>
            <a:r>
              <a:rPr lang="en-US" sz="2800" dirty="0" err="1" smtClean="0"/>
              <a:t>khatarta</a:t>
            </a:r>
            <a:r>
              <a:rPr lang="en-US" sz="2800" dirty="0" smtClean="0"/>
              <a:t> </a:t>
            </a:r>
            <a:r>
              <a:rPr lang="en-US" sz="2800" dirty="0" err="1" smtClean="0"/>
              <a:t>ee</a:t>
            </a:r>
            <a:r>
              <a:rPr lang="en-US" sz="2800" dirty="0" smtClean="0"/>
              <a:t> GBV-</a:t>
            </a:r>
            <a:r>
              <a:rPr lang="en-US" sz="2800" dirty="0" err="1" smtClean="0"/>
              <a:t>ga,waxaa</a:t>
            </a:r>
            <a:r>
              <a:rPr lang="en-US" sz="2800" dirty="0" smtClean="0"/>
              <a:t> ka mid ah:</a:t>
            </a:r>
          </a:p>
          <a:p>
            <a:r>
              <a:rPr lang="en-US" sz="2800" b="1" dirty="0" err="1" smtClean="0"/>
              <a:t>Barabaxa</a:t>
            </a:r>
            <a:r>
              <a:rPr lang="en-US" sz="2800" b="1" dirty="0" smtClean="0"/>
              <a:t> iyo </a:t>
            </a:r>
            <a:r>
              <a:rPr lang="en-US" sz="2800" b="1" dirty="0" err="1" smtClean="0"/>
              <a:t>dagaalka</a:t>
            </a:r>
            <a:r>
              <a:rPr lang="en-US" sz="2800" b="1" dirty="0" smtClean="0"/>
              <a:t>: </a:t>
            </a:r>
            <a:r>
              <a:rPr lang="en-US" sz="2800" dirty="0" smtClean="0"/>
              <a:t> </a:t>
            </a:r>
            <a:r>
              <a:rPr lang="en-US" sz="2800" dirty="0" err="1" smtClean="0"/>
              <a:t>Barabaxa</a:t>
            </a:r>
            <a:r>
              <a:rPr lang="en-US" sz="2800" dirty="0" smtClean="0"/>
              <a:t> iyo </a:t>
            </a:r>
            <a:r>
              <a:rPr lang="en-US" sz="2800" dirty="0" err="1" smtClean="0"/>
              <a:t>dagaalku</a:t>
            </a:r>
            <a:r>
              <a:rPr lang="en-US" sz="2800" dirty="0" smtClean="0"/>
              <a:t> </a:t>
            </a:r>
            <a:r>
              <a:rPr lang="en-US" sz="2800" dirty="0" err="1" smtClean="0"/>
              <a:t>waxay</a:t>
            </a:r>
            <a:r>
              <a:rPr lang="en-US" sz="2800" dirty="0" smtClean="0"/>
              <a:t> </a:t>
            </a:r>
            <a:r>
              <a:rPr lang="en-US" sz="2800" dirty="0" err="1" smtClean="0"/>
              <a:t>inagu</a:t>
            </a:r>
            <a:r>
              <a:rPr lang="en-US" sz="2800" dirty="0" smtClean="0"/>
              <a:t> </a:t>
            </a:r>
            <a:r>
              <a:rPr lang="en-US" sz="2800" dirty="0" err="1" smtClean="0"/>
              <a:t>khasbaan</a:t>
            </a:r>
            <a:r>
              <a:rPr lang="en-US" sz="2800" dirty="0" smtClean="0"/>
              <a:t> </a:t>
            </a:r>
            <a:r>
              <a:rPr lang="en-US" sz="2800" dirty="0" err="1" smtClean="0"/>
              <a:t>ku</a:t>
            </a:r>
            <a:r>
              <a:rPr lang="en-US" sz="2800" dirty="0" smtClean="0"/>
              <a:t> </a:t>
            </a:r>
            <a:r>
              <a:rPr lang="en-US" sz="2800" dirty="0" err="1" smtClean="0"/>
              <a:t>tiirsanaanshaha</a:t>
            </a:r>
            <a:r>
              <a:rPr lang="en-US" sz="2800" dirty="0" smtClean="0"/>
              <a:t> </a:t>
            </a:r>
            <a:r>
              <a:rPr lang="en-US" sz="2800" dirty="0" err="1" smtClean="0"/>
              <a:t>qaarkale</a:t>
            </a:r>
            <a:r>
              <a:rPr lang="en-US" sz="2800" dirty="0" smtClean="0"/>
              <a:t> </a:t>
            </a:r>
            <a:r>
              <a:rPr lang="en-US" sz="2800" dirty="0" err="1" smtClean="0"/>
              <a:t>si</a:t>
            </a:r>
            <a:r>
              <a:rPr lang="en-US" sz="2800" dirty="0" smtClean="0"/>
              <a:t> </a:t>
            </a:r>
            <a:r>
              <a:rPr lang="en-US" sz="2800" dirty="0" err="1" smtClean="0"/>
              <a:t>aynu</a:t>
            </a:r>
            <a:r>
              <a:rPr lang="en-US" sz="2800" dirty="0" smtClean="0"/>
              <a:t> u </a:t>
            </a:r>
            <a:r>
              <a:rPr lang="en-US" sz="2800" dirty="0" err="1" smtClean="0"/>
              <a:t>helno</a:t>
            </a:r>
            <a:r>
              <a:rPr lang="en-US" sz="2800" dirty="0" smtClean="0"/>
              <a:t> </a:t>
            </a:r>
            <a:r>
              <a:rPr lang="en-US" sz="2800" dirty="0" err="1" smtClean="0"/>
              <a:t>cunto</a:t>
            </a:r>
            <a:r>
              <a:rPr lang="en-US" sz="2800" dirty="0" smtClean="0"/>
              <a:t> </a:t>
            </a:r>
            <a:r>
              <a:rPr lang="en-US" sz="2800" dirty="0" err="1" smtClean="0"/>
              <a:t>ama</a:t>
            </a:r>
            <a:r>
              <a:rPr lang="en-US" sz="2800" dirty="0" smtClean="0"/>
              <a:t> </a:t>
            </a:r>
            <a:r>
              <a:rPr lang="en-US" sz="2800" dirty="0" err="1" smtClean="0"/>
              <a:t>adeeg</a:t>
            </a:r>
            <a:r>
              <a:rPr lang="en-US" sz="2800" dirty="0" smtClean="0"/>
              <a:t>. </a:t>
            </a:r>
            <a:r>
              <a:rPr lang="en-US" sz="2800" dirty="0" err="1" smtClean="0"/>
              <a:t>Dhacdooyinkaasi</a:t>
            </a:r>
            <a:r>
              <a:rPr lang="en-US" sz="2800" dirty="0" smtClean="0"/>
              <a:t> </a:t>
            </a:r>
            <a:r>
              <a:rPr lang="en-US" sz="2800" dirty="0" err="1" smtClean="0"/>
              <a:t>waxay</a:t>
            </a:r>
            <a:r>
              <a:rPr lang="en-US" sz="2800" dirty="0" smtClean="0"/>
              <a:t> </a:t>
            </a:r>
            <a:r>
              <a:rPr lang="en-US" sz="2800" dirty="0" err="1" smtClean="0"/>
              <a:t>carqaladeedyaan</a:t>
            </a:r>
            <a:r>
              <a:rPr lang="en-US" sz="2800" dirty="0" smtClean="0"/>
              <a:t>  </a:t>
            </a:r>
            <a:r>
              <a:rPr lang="en-US" sz="2800" dirty="0" err="1" smtClean="0"/>
              <a:t>gargaarkii</a:t>
            </a:r>
            <a:r>
              <a:rPr lang="en-US" sz="2800" dirty="0" smtClean="0"/>
              <a:t> </a:t>
            </a:r>
            <a:r>
              <a:rPr lang="en-US" sz="2800" dirty="0" err="1" smtClean="0"/>
              <a:t>qoyska</a:t>
            </a:r>
            <a:r>
              <a:rPr lang="en-US" sz="2800" dirty="0" smtClean="0"/>
              <a:t> </a:t>
            </a:r>
            <a:r>
              <a:rPr lang="en-US" sz="2800" dirty="0" err="1" smtClean="0"/>
              <a:t>oo</a:t>
            </a:r>
            <a:r>
              <a:rPr lang="en-US" sz="2800" dirty="0" smtClean="0"/>
              <a:t> ay </a:t>
            </a:r>
            <a:r>
              <a:rPr lang="en-US" sz="2800" dirty="0" err="1" smtClean="0"/>
              <a:t>burburiyaan</a:t>
            </a:r>
            <a:r>
              <a:rPr lang="en-US" sz="2800" dirty="0" smtClean="0"/>
              <a:t> </a:t>
            </a:r>
            <a:r>
              <a:rPr lang="en-US" sz="2800" dirty="0" err="1" smtClean="0"/>
              <a:t>qaabdhismeedkii</a:t>
            </a:r>
            <a:r>
              <a:rPr lang="en-US" sz="2800" dirty="0" smtClean="0"/>
              <a:t> </a:t>
            </a:r>
            <a:r>
              <a:rPr lang="en-US" sz="2800" dirty="0" err="1" smtClean="0"/>
              <a:t>bulshada</a:t>
            </a:r>
            <a:r>
              <a:rPr lang="en-US" sz="2800" dirty="0" smtClean="0"/>
              <a:t> </a:t>
            </a:r>
            <a:r>
              <a:rPr lang="en-US" sz="2800" dirty="0" err="1" smtClean="0"/>
              <a:t>ee</a:t>
            </a:r>
            <a:r>
              <a:rPr lang="en-US" sz="2800" dirty="0" smtClean="0"/>
              <a:t> ka </a:t>
            </a:r>
            <a:r>
              <a:rPr lang="en-US" sz="2800" dirty="0" err="1" smtClean="0"/>
              <a:t>horjeegay</a:t>
            </a:r>
            <a:r>
              <a:rPr lang="en-US" sz="2800" dirty="0" smtClean="0"/>
              <a:t> </a:t>
            </a:r>
            <a:r>
              <a:rPr lang="en-US" sz="2800" dirty="0" err="1" smtClean="0"/>
              <a:t>daciifnimada</a:t>
            </a:r>
            <a:r>
              <a:rPr lang="en-US" sz="2800" dirty="0" smtClean="0"/>
              <a:t>.</a:t>
            </a:r>
          </a:p>
          <a:p>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wAXYAABAHA</a:t>
            </a:r>
            <a:r>
              <a:rPr lang="en-US" dirty="0" smtClean="0"/>
              <a:t> KA QAYB QAATA</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err="1" smtClean="0"/>
              <a:t>Caydh</a:t>
            </a:r>
            <a:r>
              <a:rPr lang="en-US" b="1" dirty="0" smtClean="0"/>
              <a:t>: </a:t>
            </a:r>
            <a:r>
              <a:rPr lang="en-US" dirty="0" err="1" smtClean="0"/>
              <a:t>Caydnimadu</a:t>
            </a:r>
            <a:r>
              <a:rPr lang="en-US" dirty="0" smtClean="0"/>
              <a:t> </a:t>
            </a:r>
            <a:r>
              <a:rPr lang="en-US" dirty="0" err="1" smtClean="0"/>
              <a:t>waxay</a:t>
            </a:r>
            <a:r>
              <a:rPr lang="en-US" dirty="0" smtClean="0"/>
              <a:t> </a:t>
            </a:r>
            <a:r>
              <a:rPr lang="en-US" dirty="0" err="1" smtClean="0"/>
              <a:t>xadidaa</a:t>
            </a:r>
            <a:r>
              <a:rPr lang="en-US" dirty="0" smtClean="0"/>
              <a:t> </a:t>
            </a:r>
            <a:r>
              <a:rPr lang="en-US" dirty="0" err="1" smtClean="0"/>
              <a:t>kartida</a:t>
            </a:r>
            <a:r>
              <a:rPr lang="en-US" dirty="0" smtClean="0"/>
              <a:t> </a:t>
            </a:r>
            <a:r>
              <a:rPr lang="en-US" dirty="0" err="1" smtClean="0"/>
              <a:t>aynu</a:t>
            </a:r>
            <a:r>
              <a:rPr lang="en-US" dirty="0" smtClean="0"/>
              <a:t> </a:t>
            </a:r>
            <a:r>
              <a:rPr lang="en-US" dirty="0" err="1" smtClean="0"/>
              <a:t>ku</a:t>
            </a:r>
            <a:r>
              <a:rPr lang="en-US" dirty="0" smtClean="0"/>
              <a:t> </a:t>
            </a:r>
            <a:r>
              <a:rPr lang="en-US" dirty="0" err="1" smtClean="0"/>
              <a:t>samayno</a:t>
            </a:r>
            <a:r>
              <a:rPr lang="en-US" dirty="0" smtClean="0"/>
              <a:t> </a:t>
            </a:r>
            <a:r>
              <a:rPr lang="en-US" dirty="0" err="1" smtClean="0"/>
              <a:t>doorashooyin</a:t>
            </a:r>
            <a:r>
              <a:rPr lang="en-US" dirty="0" smtClean="0"/>
              <a:t>. </a:t>
            </a:r>
            <a:r>
              <a:rPr lang="en-US" dirty="0" err="1" smtClean="0"/>
              <a:t>Dadku</a:t>
            </a:r>
            <a:r>
              <a:rPr lang="en-US" dirty="0" smtClean="0"/>
              <a:t> </a:t>
            </a:r>
            <a:r>
              <a:rPr lang="en-US" dirty="0" err="1" smtClean="0"/>
              <a:t>inta</a:t>
            </a:r>
            <a:r>
              <a:rPr lang="en-US" dirty="0" smtClean="0"/>
              <a:t> </a:t>
            </a:r>
            <a:r>
              <a:rPr lang="en-US" dirty="0" err="1" smtClean="0"/>
              <a:t>badan</a:t>
            </a:r>
            <a:r>
              <a:rPr lang="en-US" dirty="0" smtClean="0"/>
              <a:t> </a:t>
            </a:r>
            <a:r>
              <a:rPr lang="en-US" dirty="0" err="1" smtClean="0"/>
              <a:t>waxay</a:t>
            </a:r>
            <a:r>
              <a:rPr lang="en-US" dirty="0" smtClean="0"/>
              <a:t> </a:t>
            </a:r>
            <a:r>
              <a:rPr lang="en-US" dirty="0" err="1" smtClean="0"/>
              <a:t>miciinsadaan</a:t>
            </a:r>
            <a:r>
              <a:rPr lang="en-US" dirty="0" smtClean="0"/>
              <a:t> </a:t>
            </a:r>
            <a:r>
              <a:rPr lang="en-US" dirty="0" err="1" smtClean="0"/>
              <a:t>isticmaalka</a:t>
            </a:r>
            <a:r>
              <a:rPr lang="en-US" dirty="0" smtClean="0"/>
              <a:t> </a:t>
            </a:r>
            <a:r>
              <a:rPr lang="en-US" dirty="0" err="1" smtClean="0"/>
              <a:t>khayraadkoodii</a:t>
            </a:r>
            <a:r>
              <a:rPr lang="en-US" dirty="0" smtClean="0"/>
              <a:t> </a:t>
            </a:r>
            <a:r>
              <a:rPr lang="en-US" dirty="0" err="1" smtClean="0"/>
              <a:t>ugu</a:t>
            </a:r>
            <a:r>
              <a:rPr lang="en-US" dirty="0" smtClean="0"/>
              <a:t> </a:t>
            </a:r>
            <a:r>
              <a:rPr lang="en-US" dirty="0" err="1" smtClean="0"/>
              <a:t>danbeeyay</a:t>
            </a:r>
            <a:r>
              <a:rPr lang="en-US" dirty="0" smtClean="0"/>
              <a:t> </a:t>
            </a:r>
            <a:r>
              <a:rPr lang="en-US" dirty="0" err="1" smtClean="0"/>
              <a:t>si</a:t>
            </a:r>
            <a:r>
              <a:rPr lang="en-US" dirty="0" smtClean="0"/>
              <a:t> ay </a:t>
            </a:r>
            <a:r>
              <a:rPr lang="en-US" dirty="0" err="1" smtClean="0"/>
              <a:t>uga</a:t>
            </a:r>
            <a:r>
              <a:rPr lang="en-US" dirty="0" smtClean="0"/>
              <a:t> </a:t>
            </a:r>
            <a:r>
              <a:rPr lang="en-US" dirty="0" err="1" smtClean="0"/>
              <a:t>gudbaan</a:t>
            </a:r>
            <a:r>
              <a:rPr lang="en-US" dirty="0" smtClean="0"/>
              <a:t>. </a:t>
            </a:r>
            <a:r>
              <a:rPr lang="en-US" dirty="0" err="1" smtClean="0"/>
              <a:t>Tani</a:t>
            </a:r>
            <a:r>
              <a:rPr lang="en-US" dirty="0" smtClean="0"/>
              <a:t> </a:t>
            </a:r>
            <a:r>
              <a:rPr lang="en-US" dirty="0" err="1" smtClean="0"/>
              <a:t>waxaa</a:t>
            </a:r>
            <a:r>
              <a:rPr lang="en-US" dirty="0" smtClean="0"/>
              <a:t> </a:t>
            </a:r>
            <a:r>
              <a:rPr lang="en-US" dirty="0" err="1" smtClean="0"/>
              <a:t>lagayaabaa</a:t>
            </a:r>
            <a:r>
              <a:rPr lang="en-US" dirty="0" smtClean="0"/>
              <a:t> </a:t>
            </a:r>
            <a:r>
              <a:rPr lang="en-US" dirty="0" err="1" smtClean="0"/>
              <a:t>inay</a:t>
            </a:r>
            <a:r>
              <a:rPr lang="en-US" dirty="0" smtClean="0"/>
              <a:t> </a:t>
            </a:r>
            <a:r>
              <a:rPr lang="en-US" dirty="0" err="1" smtClean="0"/>
              <a:t>ku</a:t>
            </a:r>
            <a:r>
              <a:rPr lang="en-US" dirty="0" smtClean="0"/>
              <a:t> </a:t>
            </a:r>
            <a:r>
              <a:rPr lang="en-US" dirty="0" err="1" smtClean="0"/>
              <a:t>jirto</a:t>
            </a:r>
            <a:r>
              <a:rPr lang="en-US" dirty="0" smtClean="0"/>
              <a:t> </a:t>
            </a:r>
            <a:r>
              <a:rPr lang="en-US" dirty="0" err="1" smtClean="0"/>
              <a:t>istimaalka</a:t>
            </a:r>
            <a:r>
              <a:rPr lang="en-US" dirty="0" smtClean="0"/>
              <a:t> </a:t>
            </a:r>
            <a:r>
              <a:rPr lang="en-US" dirty="0" err="1" smtClean="0"/>
              <a:t>jidhkooda</a:t>
            </a:r>
            <a:r>
              <a:rPr lang="en-US" dirty="0" smtClean="0"/>
              <a:t> </a:t>
            </a:r>
            <a:r>
              <a:rPr lang="en-US" dirty="0" err="1" smtClean="0"/>
              <a:t>si</a:t>
            </a:r>
            <a:r>
              <a:rPr lang="en-US" dirty="0" smtClean="0"/>
              <a:t> ay </a:t>
            </a:r>
            <a:r>
              <a:rPr lang="en-US" dirty="0" err="1" smtClean="0"/>
              <a:t>cunto</a:t>
            </a:r>
            <a:r>
              <a:rPr lang="en-US" dirty="0" smtClean="0"/>
              <a:t> u </a:t>
            </a:r>
            <a:r>
              <a:rPr lang="en-US" dirty="0" err="1" smtClean="0"/>
              <a:t>helaan</a:t>
            </a:r>
            <a:r>
              <a:rPr lang="en-US" dirty="0" smtClean="0"/>
              <a:t> </a:t>
            </a:r>
            <a:r>
              <a:rPr lang="en-US" dirty="0" err="1" smtClean="0"/>
              <a:t>iyagu</a:t>
            </a:r>
            <a:r>
              <a:rPr lang="en-US" dirty="0" smtClean="0"/>
              <a:t> </a:t>
            </a:r>
            <a:r>
              <a:rPr lang="en-US" dirty="0" err="1" smtClean="0"/>
              <a:t>amaba</a:t>
            </a:r>
            <a:r>
              <a:rPr lang="en-US" dirty="0" smtClean="0"/>
              <a:t> </a:t>
            </a:r>
            <a:r>
              <a:rPr lang="en-US" dirty="0" err="1" smtClean="0"/>
              <a:t>caruurtoodu</a:t>
            </a:r>
            <a:r>
              <a:rPr lang="en-US" dirty="0" smtClean="0"/>
              <a:t>.</a:t>
            </a:r>
          </a:p>
          <a:p>
            <a:pPr>
              <a:buNone/>
            </a:pPr>
            <a:r>
              <a:rPr lang="en-US" b="1" dirty="0" err="1" smtClean="0"/>
              <a:t>Musuqmaasuq</a:t>
            </a:r>
            <a:r>
              <a:rPr lang="en-US" b="1" dirty="0" smtClean="0"/>
              <a:t>: </a:t>
            </a:r>
            <a:r>
              <a:rPr lang="en-US" dirty="0" err="1" smtClean="0"/>
              <a:t>Dulqaadku</a:t>
            </a:r>
            <a:r>
              <a:rPr lang="en-US" dirty="0" smtClean="0"/>
              <a:t> </a:t>
            </a:r>
            <a:r>
              <a:rPr lang="en-US" dirty="0" err="1" smtClean="0"/>
              <a:t>loo</a:t>
            </a:r>
            <a:r>
              <a:rPr lang="en-US" dirty="0" smtClean="0"/>
              <a:t> </a:t>
            </a:r>
            <a:r>
              <a:rPr lang="en-US" dirty="0" err="1" smtClean="0"/>
              <a:t>dulqaato</a:t>
            </a:r>
            <a:r>
              <a:rPr lang="en-US" dirty="0" smtClean="0"/>
              <a:t> </a:t>
            </a:r>
            <a:r>
              <a:rPr lang="en-US" dirty="0" err="1" smtClean="0"/>
              <a:t>noockasta</a:t>
            </a:r>
            <a:r>
              <a:rPr lang="en-US" dirty="0" smtClean="0"/>
              <a:t> </a:t>
            </a:r>
            <a:r>
              <a:rPr lang="en-US" dirty="0" err="1" smtClean="0"/>
              <a:t>oo</a:t>
            </a:r>
            <a:r>
              <a:rPr lang="en-US" dirty="0" smtClean="0"/>
              <a:t> </a:t>
            </a:r>
            <a:r>
              <a:rPr lang="en-US" dirty="0" err="1" smtClean="0"/>
              <a:t>musuqmaasuqa</a:t>
            </a:r>
            <a:r>
              <a:rPr lang="en-US" dirty="0" smtClean="0"/>
              <a:t> </a:t>
            </a:r>
            <a:r>
              <a:rPr lang="en-US" dirty="0" err="1" smtClean="0"/>
              <a:t>wuxu</a:t>
            </a:r>
            <a:r>
              <a:rPr lang="en-US" dirty="0" smtClean="0"/>
              <a:t> </a:t>
            </a:r>
            <a:r>
              <a:rPr lang="en-US" dirty="0" err="1" smtClean="0"/>
              <a:t>kuu</a:t>
            </a:r>
            <a:r>
              <a:rPr lang="en-US" dirty="0" smtClean="0"/>
              <a:t>  </a:t>
            </a:r>
            <a:r>
              <a:rPr lang="en-US" dirty="0" err="1" smtClean="0"/>
              <a:t>samaxayaa</a:t>
            </a:r>
            <a:r>
              <a:rPr lang="en-US" dirty="0" smtClean="0"/>
              <a:t>  </a:t>
            </a:r>
            <a:r>
              <a:rPr lang="en-US" dirty="0" err="1" smtClean="0"/>
              <a:t>noocyo</a:t>
            </a:r>
            <a:r>
              <a:rPr lang="en-US" dirty="0" smtClean="0"/>
              <a:t> kale </a:t>
            </a:r>
            <a:r>
              <a:rPr lang="en-US" dirty="0" err="1" smtClean="0"/>
              <a:t>oo</a:t>
            </a:r>
            <a:r>
              <a:rPr lang="en-US" dirty="0" smtClean="0"/>
              <a:t> </a:t>
            </a:r>
            <a:r>
              <a:rPr lang="en-US" dirty="0" err="1" smtClean="0"/>
              <a:t>musuqmaasuqa</a:t>
            </a:r>
            <a:r>
              <a:rPr lang="en-US" dirty="0" smtClean="0"/>
              <a:t> </a:t>
            </a:r>
            <a:r>
              <a:rPr lang="en-US" dirty="0" err="1" smtClean="0"/>
              <a:t>si</a:t>
            </a:r>
            <a:r>
              <a:rPr lang="en-US" dirty="0" smtClean="0"/>
              <a:t> </a:t>
            </a:r>
            <a:r>
              <a:rPr lang="en-US" dirty="0" err="1" smtClean="0"/>
              <a:t>aad</a:t>
            </a:r>
            <a:r>
              <a:rPr lang="en-US" dirty="0" smtClean="0"/>
              <a:t> u </a:t>
            </a:r>
            <a:r>
              <a:rPr lang="en-US" dirty="0" err="1" smtClean="0"/>
              <a:t>caddaysato</a:t>
            </a:r>
            <a:r>
              <a:rPr lang="en-US" dirty="0" smtClean="0"/>
              <a:t> </a:t>
            </a:r>
            <a:r>
              <a:rPr lang="en-US" dirty="0" err="1" smtClean="0"/>
              <a:t>ama</a:t>
            </a:r>
            <a:r>
              <a:rPr lang="en-US" dirty="0" smtClean="0"/>
              <a:t> </a:t>
            </a:r>
            <a:r>
              <a:rPr lang="en-US" dirty="0" err="1" smtClean="0"/>
              <a:t>aad</a:t>
            </a:r>
            <a:r>
              <a:rPr lang="en-US" dirty="0" smtClean="0"/>
              <a:t> </a:t>
            </a:r>
            <a:r>
              <a:rPr lang="en-US" dirty="0" err="1" smtClean="0"/>
              <a:t>ku</a:t>
            </a:r>
            <a:r>
              <a:rPr lang="en-US" dirty="0" smtClean="0"/>
              <a:t> </a:t>
            </a:r>
            <a:r>
              <a:rPr lang="en-US" dirty="0" err="1" smtClean="0"/>
              <a:t>adkaysato</a:t>
            </a:r>
            <a:r>
              <a:rPr lang="en-US" dirty="0" smtClean="0"/>
              <a: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wAXYAABAHA</a:t>
            </a:r>
            <a:r>
              <a:rPr lang="en-US" dirty="0" smtClean="0"/>
              <a:t> KA QAYB QAATA</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smtClean="0"/>
              <a:t>Khatarta</a:t>
            </a:r>
            <a:r>
              <a:rPr lang="en-US" b="1" dirty="0" smtClean="0"/>
              <a:t> </a:t>
            </a:r>
            <a:r>
              <a:rPr lang="en-US" b="1" dirty="0" err="1" smtClean="0"/>
              <a:t>shaqsiyeed</a:t>
            </a:r>
            <a:r>
              <a:rPr lang="en-US" b="1" dirty="0" smtClean="0"/>
              <a:t>: </a:t>
            </a:r>
            <a:r>
              <a:rPr lang="en-US" dirty="0" err="1" smtClean="0"/>
              <a:t>Kuwani</a:t>
            </a:r>
            <a:r>
              <a:rPr lang="en-US" dirty="0" smtClean="0"/>
              <a:t> </a:t>
            </a:r>
            <a:r>
              <a:rPr lang="en-US" dirty="0" err="1" smtClean="0"/>
              <a:t>waa</a:t>
            </a:r>
            <a:r>
              <a:rPr lang="en-US" dirty="0" smtClean="0"/>
              <a:t> </a:t>
            </a:r>
            <a:r>
              <a:rPr lang="en-US" dirty="0" err="1" smtClean="0"/>
              <a:t>falal</a:t>
            </a:r>
            <a:r>
              <a:rPr lang="en-US" dirty="0" smtClean="0"/>
              <a:t> iyo </a:t>
            </a:r>
            <a:r>
              <a:rPr lang="en-US" dirty="0" err="1" smtClean="0"/>
              <a:t>dabeecado</a:t>
            </a:r>
            <a:r>
              <a:rPr lang="en-US" dirty="0" smtClean="0"/>
              <a:t> </a:t>
            </a:r>
            <a:r>
              <a:rPr lang="en-US" dirty="0" err="1" smtClean="0"/>
              <a:t>dadku</a:t>
            </a:r>
            <a:r>
              <a:rPr lang="en-US" dirty="0" smtClean="0"/>
              <a:t> ay la </a:t>
            </a:r>
            <a:r>
              <a:rPr lang="en-US" dirty="0" err="1" smtClean="0"/>
              <a:t>qabsadeen</a:t>
            </a:r>
            <a:r>
              <a:rPr lang="en-US" dirty="0" smtClean="0"/>
              <a:t> </a:t>
            </a:r>
            <a:r>
              <a:rPr lang="en-US" dirty="0" err="1" smtClean="0"/>
              <a:t>kaasi</a:t>
            </a:r>
            <a:r>
              <a:rPr lang="en-US" dirty="0" smtClean="0"/>
              <a:t> </a:t>
            </a:r>
            <a:r>
              <a:rPr lang="en-US" dirty="0" err="1" smtClean="0"/>
              <a:t>oo</a:t>
            </a:r>
            <a:r>
              <a:rPr lang="en-US" dirty="0" smtClean="0"/>
              <a:t> </a:t>
            </a:r>
            <a:r>
              <a:rPr lang="en-US" dirty="0" err="1" smtClean="0"/>
              <a:t>ku</a:t>
            </a:r>
            <a:r>
              <a:rPr lang="en-US" dirty="0" smtClean="0"/>
              <a:t> </a:t>
            </a:r>
            <a:r>
              <a:rPr lang="en-US" dirty="0" err="1" smtClean="0"/>
              <a:t>ridi</a:t>
            </a:r>
            <a:r>
              <a:rPr lang="en-US" dirty="0" smtClean="0"/>
              <a:t> </a:t>
            </a:r>
            <a:r>
              <a:rPr lang="en-US" dirty="0" err="1" smtClean="0"/>
              <a:t>kara</a:t>
            </a:r>
            <a:r>
              <a:rPr lang="en-US" dirty="0" smtClean="0"/>
              <a:t> </a:t>
            </a:r>
            <a:r>
              <a:rPr lang="en-US" dirty="0" err="1" smtClean="0"/>
              <a:t>khatar</a:t>
            </a:r>
            <a:r>
              <a:rPr lang="en-US" dirty="0" smtClean="0"/>
              <a:t> </a:t>
            </a:r>
            <a:r>
              <a:rPr lang="en-US" dirty="0" err="1" smtClean="0"/>
              <a:t>wayn</a:t>
            </a:r>
            <a:r>
              <a:rPr lang="en-US" dirty="0" smtClean="0"/>
              <a:t>. </a:t>
            </a:r>
            <a:r>
              <a:rPr lang="en-US" dirty="0" err="1" smtClean="0"/>
              <a:t>Ficiladaasi</a:t>
            </a:r>
            <a:r>
              <a:rPr lang="en-US" dirty="0" smtClean="0"/>
              <a:t> iyo </a:t>
            </a:r>
            <a:r>
              <a:rPr lang="en-US" dirty="0" err="1" smtClean="0"/>
              <a:t>dabeecadahaai</a:t>
            </a:r>
            <a:r>
              <a:rPr lang="en-US" dirty="0" smtClean="0"/>
              <a:t> </a:t>
            </a:r>
            <a:r>
              <a:rPr lang="en-US" dirty="0" err="1" smtClean="0"/>
              <a:t>waxaa</a:t>
            </a:r>
            <a:r>
              <a:rPr lang="en-US" dirty="0" smtClean="0"/>
              <a:t> ka mid ah </a:t>
            </a:r>
            <a:r>
              <a:rPr lang="en-US" dirty="0" err="1" smtClean="0"/>
              <a:t>isticmaalka</a:t>
            </a:r>
            <a:r>
              <a:rPr lang="en-US" dirty="0" smtClean="0"/>
              <a:t>, </a:t>
            </a:r>
            <a:r>
              <a:rPr lang="en-US" dirty="0" err="1" smtClean="0"/>
              <a:t>alkaholka</a:t>
            </a:r>
            <a:r>
              <a:rPr lang="en-US" dirty="0" smtClean="0"/>
              <a:t> iyo </a:t>
            </a:r>
            <a:r>
              <a:rPr lang="en-US" dirty="0" err="1" smtClean="0"/>
              <a:t>daroogada</a:t>
            </a:r>
            <a:r>
              <a:rPr lang="en-US" dirty="0" smtClean="0"/>
              <a:t>, </a:t>
            </a:r>
            <a:r>
              <a:rPr lang="en-US" dirty="0" err="1" smtClean="0"/>
              <a:t>iska</a:t>
            </a:r>
            <a:r>
              <a:rPr lang="en-US" dirty="0" smtClean="0"/>
              <a:t> </a:t>
            </a:r>
            <a:r>
              <a:rPr lang="en-US" dirty="0" err="1" smtClean="0"/>
              <a:t>socodka</a:t>
            </a:r>
            <a:r>
              <a:rPr lang="en-US" dirty="0" smtClean="0"/>
              <a:t> </a:t>
            </a:r>
            <a:r>
              <a:rPr lang="en-US" dirty="0" err="1" smtClean="0"/>
              <a:t>meel</a:t>
            </a:r>
            <a:r>
              <a:rPr lang="en-US" dirty="0" smtClean="0"/>
              <a:t> </a:t>
            </a:r>
            <a:r>
              <a:rPr lang="en-US" dirty="0" err="1" smtClean="0"/>
              <a:t>aan</a:t>
            </a:r>
            <a:r>
              <a:rPr lang="en-US" dirty="0" smtClean="0"/>
              <a:t> </a:t>
            </a:r>
            <a:r>
              <a:rPr lang="en-US" dirty="0" err="1" smtClean="0"/>
              <a:t>ammaan</a:t>
            </a:r>
            <a:r>
              <a:rPr lang="en-US" dirty="0" smtClean="0"/>
              <a:t> </a:t>
            </a:r>
            <a:r>
              <a:rPr lang="en-US" dirty="0" err="1" smtClean="0"/>
              <a:t>ahayn</a:t>
            </a:r>
            <a:r>
              <a:rPr lang="en-US" dirty="0" smtClean="0"/>
              <a:t> </a:t>
            </a:r>
            <a:r>
              <a:rPr lang="en-US" dirty="0" err="1" smtClean="0"/>
              <a:t>ama</a:t>
            </a:r>
            <a:r>
              <a:rPr lang="en-US" dirty="0" smtClean="0"/>
              <a:t> </a:t>
            </a:r>
            <a:r>
              <a:rPr lang="en-US" dirty="0" err="1" smtClean="0"/>
              <a:t>socdaalida</a:t>
            </a:r>
            <a:r>
              <a:rPr lang="en-US" dirty="0" smtClean="0"/>
              <a:t> </a:t>
            </a:r>
            <a:r>
              <a:rPr lang="en-US" dirty="0" err="1" smtClean="0"/>
              <a:t>waqtiyo</a:t>
            </a:r>
            <a:r>
              <a:rPr lang="en-US" dirty="0" smtClean="0"/>
              <a:t> </a:t>
            </a:r>
            <a:r>
              <a:rPr lang="en-US" dirty="0" err="1" smtClean="0"/>
              <a:t>aan</a:t>
            </a:r>
            <a:r>
              <a:rPr lang="en-US" dirty="0" smtClean="0"/>
              <a:t> </a:t>
            </a:r>
            <a:r>
              <a:rPr lang="en-US" dirty="0" err="1" smtClean="0"/>
              <a:t>ammaan</a:t>
            </a:r>
            <a:r>
              <a:rPr lang="en-US" dirty="0" smtClean="0"/>
              <a:t> </a:t>
            </a:r>
            <a:r>
              <a:rPr lang="en-US" dirty="0" err="1" smtClean="0"/>
              <a:t>ahayn</a:t>
            </a:r>
            <a:r>
              <a:rPr lang="en-US" dirty="0" smtClean="0"/>
              <a:t>.</a:t>
            </a:r>
          </a:p>
          <a:p>
            <a:r>
              <a:rPr lang="en-US" b="1" dirty="0" err="1" smtClean="0"/>
              <a:t>Caadooyinka</a:t>
            </a:r>
            <a:r>
              <a:rPr lang="en-US" b="1" dirty="0" smtClean="0"/>
              <a:t> iyo </a:t>
            </a:r>
            <a:r>
              <a:rPr lang="en-US" b="1" dirty="0" err="1" smtClean="0"/>
              <a:t>dhaqanka</a:t>
            </a:r>
            <a:r>
              <a:rPr lang="en-US" b="1" dirty="0" smtClean="0"/>
              <a:t> </a:t>
            </a:r>
            <a:r>
              <a:rPr lang="en-US" b="1" dirty="0" err="1" smtClean="0"/>
              <a:t>bulshada</a:t>
            </a:r>
            <a:r>
              <a:rPr lang="en-US" b="1" dirty="0" smtClean="0"/>
              <a:t>:</a:t>
            </a:r>
            <a:r>
              <a:rPr lang="en-US" dirty="0" smtClean="0"/>
              <a:t>  </a:t>
            </a:r>
            <a:r>
              <a:rPr lang="en-US" dirty="0" err="1" smtClean="0"/>
              <a:t>Caadooyinka</a:t>
            </a:r>
            <a:r>
              <a:rPr lang="en-US" dirty="0" smtClean="0"/>
              <a:t> iyo </a:t>
            </a:r>
            <a:r>
              <a:rPr lang="en-US" dirty="0" err="1" smtClean="0"/>
              <a:t>dhaqanku</a:t>
            </a:r>
            <a:r>
              <a:rPr lang="en-US" dirty="0" smtClean="0"/>
              <a:t> </a:t>
            </a:r>
            <a:r>
              <a:rPr lang="en-US" dirty="0" err="1" smtClean="0"/>
              <a:t>waxay</a:t>
            </a:r>
            <a:r>
              <a:rPr lang="en-US" dirty="0" smtClean="0"/>
              <a:t> </a:t>
            </a:r>
            <a:r>
              <a:rPr lang="en-US" dirty="0" err="1" smtClean="0"/>
              <a:t>kordhin</a:t>
            </a:r>
            <a:r>
              <a:rPr lang="en-US" dirty="0" smtClean="0"/>
              <a:t> </a:t>
            </a:r>
            <a:r>
              <a:rPr lang="en-US" dirty="0" err="1" smtClean="0"/>
              <a:t>karaan</a:t>
            </a:r>
            <a:r>
              <a:rPr lang="en-US" dirty="0" smtClean="0"/>
              <a:t> </a:t>
            </a:r>
            <a:r>
              <a:rPr lang="en-US" dirty="0" err="1" smtClean="0"/>
              <a:t>khatarta</a:t>
            </a:r>
            <a:r>
              <a:rPr lang="en-US" dirty="0" smtClean="0"/>
              <a:t> iyo </a:t>
            </a:r>
            <a:r>
              <a:rPr lang="en-US" dirty="0" err="1" smtClean="0"/>
              <a:t>dhibaatada</a:t>
            </a:r>
            <a:r>
              <a:rPr lang="en-US" dirty="0" smtClean="0"/>
              <a:t> GBV-</a:t>
            </a:r>
            <a:r>
              <a:rPr lang="en-US" dirty="0" err="1" smtClean="0"/>
              <a:t>ga</a:t>
            </a:r>
            <a:r>
              <a:rPr lang="en-US" dirty="0" smtClean="0"/>
              <a:t> </a:t>
            </a:r>
            <a:r>
              <a:rPr lang="en-US" dirty="0" err="1" smtClean="0"/>
              <a:t>iyaga</a:t>
            </a:r>
            <a:r>
              <a:rPr lang="en-US" dirty="0" smtClean="0"/>
              <a:t> </a:t>
            </a:r>
            <a:r>
              <a:rPr lang="en-US" dirty="0" err="1" smtClean="0"/>
              <a:t>oo</a:t>
            </a:r>
            <a:r>
              <a:rPr lang="en-US" dirty="0" smtClean="0"/>
              <a:t> </a:t>
            </a:r>
            <a:r>
              <a:rPr lang="en-US" dirty="0" err="1" smtClean="0"/>
              <a:t>dhiiri</a:t>
            </a:r>
            <a:r>
              <a:rPr lang="en-US" dirty="0" smtClean="0"/>
              <a:t> </a:t>
            </a:r>
            <a:r>
              <a:rPr lang="en-US" dirty="0" err="1" smtClean="0"/>
              <a:t>galinaya</a:t>
            </a:r>
            <a:r>
              <a:rPr lang="en-US" dirty="0" smtClean="0"/>
              <a:t>  </a:t>
            </a:r>
            <a:r>
              <a:rPr lang="en-US" dirty="0" err="1" smtClean="0"/>
              <a:t>kalasoocidda</a:t>
            </a:r>
            <a:r>
              <a:rPr lang="en-US" dirty="0" smtClean="0"/>
              <a:t> ; </a:t>
            </a:r>
          </a:p>
          <a:p>
            <a:r>
              <a:rPr lang="en-US" b="1" dirty="0" err="1" smtClean="0"/>
              <a:t>Caddaalad</a:t>
            </a:r>
            <a:r>
              <a:rPr lang="en-US" b="1" dirty="0" smtClean="0"/>
              <a:t> </a:t>
            </a:r>
            <a:r>
              <a:rPr lang="en-US" b="1" dirty="0" err="1" smtClean="0"/>
              <a:t>daro</a:t>
            </a:r>
            <a:r>
              <a:rPr lang="en-US" b="1" dirty="0" smtClean="0"/>
              <a:t> iyo </a:t>
            </a:r>
            <a:r>
              <a:rPr lang="en-US" b="1" dirty="0" err="1" smtClean="0"/>
              <a:t>nidaamka</a:t>
            </a:r>
            <a:r>
              <a:rPr lang="en-US" b="1" dirty="0" smtClean="0"/>
              <a:t> </a:t>
            </a:r>
            <a:r>
              <a:rPr lang="en-US" b="1" dirty="0" err="1" smtClean="0"/>
              <a:t>sharciga</a:t>
            </a:r>
            <a:r>
              <a:rPr lang="en-US" b="1" dirty="0" smtClean="0"/>
              <a:t> </a:t>
            </a:r>
            <a:r>
              <a:rPr lang="en-US" b="1" dirty="0" err="1" smtClean="0"/>
              <a:t>ee</a:t>
            </a:r>
            <a:r>
              <a:rPr lang="en-US" b="1" dirty="0" smtClean="0"/>
              <a:t> </a:t>
            </a:r>
            <a:r>
              <a:rPr lang="en-US" b="1" dirty="0" err="1" smtClean="0"/>
              <a:t>Jira</a:t>
            </a:r>
            <a:r>
              <a:rPr lang="en-US" dirty="0" smtClean="0"/>
              <a:t> against GBV</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SAAMAYNTA (</a:t>
            </a:r>
            <a:r>
              <a:rPr lang="en-US" u="sng" dirty="0" err="1" smtClean="0"/>
              <a:t>saamaynta</a:t>
            </a:r>
            <a:r>
              <a:rPr lang="en-US" u="sng" dirty="0" smtClean="0"/>
              <a:t>  GBV</a:t>
            </a:r>
            <a:r>
              <a:rPr lang="en-US" cap="small" dirty="0" smtClean="0"/>
              <a:t>	</a:t>
            </a:r>
            <a:br>
              <a:rPr lang="en-US" cap="small" dirty="0" smtClean="0"/>
            </a:br>
            <a:endParaRPr lang="en-US" dirty="0"/>
          </a:p>
        </p:txBody>
      </p:sp>
      <p:sp>
        <p:nvSpPr>
          <p:cNvPr id="3" name="Content Placeholder 2"/>
          <p:cNvSpPr>
            <a:spLocks noGrp="1"/>
          </p:cNvSpPr>
          <p:nvPr>
            <p:ph idx="1"/>
          </p:nvPr>
        </p:nvSpPr>
        <p:spPr/>
        <p:txBody>
          <a:bodyPr/>
          <a:lstStyle/>
          <a:p>
            <a:r>
              <a:rPr lang="en-US" dirty="0" err="1" smtClean="0"/>
              <a:t>Natiijooyinka</a:t>
            </a:r>
            <a:r>
              <a:rPr lang="en-US" dirty="0" smtClean="0"/>
              <a:t> GBV-</a:t>
            </a:r>
            <a:r>
              <a:rPr lang="en-US" dirty="0" err="1" smtClean="0"/>
              <a:t>ga</a:t>
            </a:r>
            <a:r>
              <a:rPr lang="en-US" dirty="0" smtClean="0"/>
              <a:t> </a:t>
            </a:r>
            <a:r>
              <a:rPr lang="en-US" dirty="0" err="1" smtClean="0"/>
              <a:t>kaasi</a:t>
            </a:r>
            <a:r>
              <a:rPr lang="en-US" dirty="0" smtClean="0"/>
              <a:t> </a:t>
            </a:r>
            <a:r>
              <a:rPr lang="en-US" dirty="0" err="1" smtClean="0"/>
              <a:t>oo</a:t>
            </a:r>
            <a:r>
              <a:rPr lang="en-US" dirty="0" smtClean="0"/>
              <a:t> </a:t>
            </a:r>
            <a:r>
              <a:rPr lang="en-US" dirty="0" err="1" smtClean="0"/>
              <a:t>saamayn</a:t>
            </a:r>
            <a:r>
              <a:rPr lang="en-US" dirty="0" smtClean="0"/>
              <a:t> </a:t>
            </a:r>
            <a:r>
              <a:rPr lang="en-US" dirty="0" err="1" smtClean="0"/>
              <a:t>ku</a:t>
            </a:r>
            <a:r>
              <a:rPr lang="en-US" dirty="0" smtClean="0"/>
              <a:t> </a:t>
            </a:r>
            <a:r>
              <a:rPr lang="en-US" dirty="0" err="1" smtClean="0"/>
              <a:t>leh</a:t>
            </a:r>
            <a:r>
              <a:rPr lang="en-US" dirty="0" smtClean="0"/>
              <a:t> </a:t>
            </a:r>
            <a:r>
              <a:rPr lang="en-US" dirty="0" err="1" smtClean="0"/>
              <a:t>shaqsiga</a:t>
            </a:r>
            <a:r>
              <a:rPr lang="en-US" dirty="0" smtClean="0"/>
              <a:t> </a:t>
            </a:r>
            <a:r>
              <a:rPr lang="en-US" dirty="0" err="1" smtClean="0"/>
              <a:t>waxa</a:t>
            </a:r>
            <a:r>
              <a:rPr lang="en-US" dirty="0" smtClean="0"/>
              <a:t> </a:t>
            </a:r>
            <a:r>
              <a:rPr lang="en-US" dirty="0" err="1" smtClean="0"/>
              <a:t>loo</a:t>
            </a:r>
            <a:r>
              <a:rPr lang="en-US" dirty="0" smtClean="0"/>
              <a:t> </a:t>
            </a:r>
            <a:r>
              <a:rPr lang="en-US" dirty="0" err="1" smtClean="0"/>
              <a:t>kala</a:t>
            </a:r>
            <a:r>
              <a:rPr lang="en-US" dirty="0" smtClean="0"/>
              <a:t> </a:t>
            </a:r>
            <a:r>
              <a:rPr lang="en-US" dirty="0" err="1" smtClean="0"/>
              <a:t>qaybin</a:t>
            </a:r>
            <a:r>
              <a:rPr lang="en-US" dirty="0" smtClean="0"/>
              <a:t> </a:t>
            </a:r>
            <a:r>
              <a:rPr lang="en-US" dirty="0" err="1" smtClean="0"/>
              <a:t>karaa</a:t>
            </a:r>
            <a:r>
              <a:rPr lang="en-US" dirty="0" smtClean="0"/>
              <a:t> </a:t>
            </a:r>
            <a:r>
              <a:rPr lang="en-US" dirty="0" err="1" smtClean="0"/>
              <a:t>saddexqaybood</a:t>
            </a:r>
            <a:r>
              <a:rPr lang="en-US" dirty="0" smtClean="0"/>
              <a:t>. </a:t>
            </a:r>
          </a:p>
          <a:p>
            <a:pPr lvl="0"/>
            <a:r>
              <a:rPr lang="en-US" dirty="0" err="1" smtClean="0"/>
              <a:t>Natiijada</a:t>
            </a:r>
            <a:r>
              <a:rPr lang="en-US" dirty="0" smtClean="0"/>
              <a:t> </a:t>
            </a:r>
            <a:r>
              <a:rPr lang="en-US" dirty="0" err="1" smtClean="0"/>
              <a:t>caafimaad</a:t>
            </a:r>
            <a:r>
              <a:rPr lang="en-US" dirty="0" smtClean="0"/>
              <a:t> , </a:t>
            </a:r>
          </a:p>
          <a:p>
            <a:pPr lvl="0"/>
            <a:r>
              <a:rPr lang="en-US" dirty="0" err="1" smtClean="0"/>
              <a:t>Natiijada</a:t>
            </a:r>
            <a:r>
              <a:rPr lang="en-US" dirty="0" smtClean="0"/>
              <a:t> / </a:t>
            </a:r>
            <a:r>
              <a:rPr lang="en-US" dirty="0" err="1" smtClean="0"/>
              <a:t>niyadeed</a:t>
            </a:r>
            <a:r>
              <a:rPr lang="en-US" dirty="0" smtClean="0"/>
              <a:t> ,</a:t>
            </a:r>
            <a:r>
              <a:rPr lang="en-US" dirty="0" err="1" smtClean="0"/>
              <a:t>maskaxeed</a:t>
            </a:r>
            <a:r>
              <a:rPr lang="en-US" dirty="0" smtClean="0"/>
              <a:t>    iyo  </a:t>
            </a:r>
          </a:p>
          <a:p>
            <a:pPr lvl="0"/>
            <a:r>
              <a:rPr lang="en-US" dirty="0" err="1" smtClean="0"/>
              <a:t>Natiijad</a:t>
            </a:r>
            <a:r>
              <a:rPr lang="en-US" dirty="0" smtClean="0"/>
              <a:t> </a:t>
            </a:r>
            <a:r>
              <a:rPr lang="en-US" dirty="0" err="1" smtClean="0"/>
              <a:t>bulshadeed</a:t>
            </a:r>
            <a:r>
              <a:rPr lang="en-US" dirty="0" smtClean="0"/>
              <a:t>/ </a:t>
            </a:r>
            <a:r>
              <a:rPr lang="en-US" dirty="0" err="1" smtClean="0"/>
              <a:t>dhaqaaleed</a:t>
            </a:r>
            <a:r>
              <a:rPr lang="en-US" dirty="0" smtClean="0"/>
              <a:t>.   </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Natiijooyink</a:t>
            </a:r>
            <a:r>
              <a:rPr lang="en-US" dirty="0" smtClean="0"/>
              <a:t> </a:t>
            </a:r>
            <a:r>
              <a:rPr lang="en-US" dirty="0" err="1" smtClean="0"/>
              <a:t>muuqda</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Natijooyika</a:t>
            </a:r>
            <a:r>
              <a:rPr lang="en-US" b="1" dirty="0" smtClean="0"/>
              <a:t> </a:t>
            </a:r>
            <a:r>
              <a:rPr lang="en-US" b="1" dirty="0" err="1" smtClean="0"/>
              <a:t>Caafimaad</a:t>
            </a:r>
            <a:r>
              <a:rPr lang="en-US" b="1" dirty="0" smtClean="0"/>
              <a:t>.</a:t>
            </a:r>
            <a:r>
              <a:rPr lang="en-AU" b="1" dirty="0" err="1" smtClean="0"/>
              <a:t>Dhimasho</a:t>
            </a:r>
            <a:endParaRPr lang="en-US" dirty="0" smtClean="0"/>
          </a:p>
          <a:p>
            <a:pPr lvl="0"/>
            <a:r>
              <a:rPr lang="en-AU" b="1" i="1" dirty="0" err="1" smtClean="0"/>
              <a:t>Dhimasho</a:t>
            </a:r>
            <a:endParaRPr lang="en-US" dirty="0" smtClean="0"/>
          </a:p>
          <a:p>
            <a:pPr lvl="0"/>
            <a:r>
              <a:rPr lang="en-AU" b="1" i="1" dirty="0" err="1" smtClean="0"/>
              <a:t>Isdilid</a:t>
            </a:r>
            <a:r>
              <a:rPr lang="en-AU" b="1" i="1" dirty="0" smtClean="0"/>
              <a:t>:  </a:t>
            </a:r>
          </a:p>
          <a:p>
            <a:pPr>
              <a:buNone/>
            </a:pPr>
            <a:r>
              <a:rPr lang="en-AU" b="1" dirty="0" smtClean="0"/>
              <a:t>AAN-DILAA AHAYN</a:t>
            </a:r>
            <a:endParaRPr lang="en-US" b="1" dirty="0" smtClean="0"/>
          </a:p>
          <a:p>
            <a:pPr lvl="0"/>
            <a:r>
              <a:rPr lang="en-AU" i="1" dirty="0" err="1" smtClean="0"/>
              <a:t>Dhaawac</a:t>
            </a:r>
            <a:r>
              <a:rPr lang="en-AU" i="1" dirty="0" smtClean="0"/>
              <a:t> </a:t>
            </a:r>
            <a:r>
              <a:rPr lang="en-AU" i="1" dirty="0" err="1" smtClean="0"/>
              <a:t>khatar</a:t>
            </a:r>
            <a:r>
              <a:rPr lang="en-AU" i="1" dirty="0" smtClean="0"/>
              <a:t> ah </a:t>
            </a:r>
            <a:endParaRPr lang="en-US" dirty="0" smtClean="0"/>
          </a:p>
          <a:p>
            <a:pPr lvl="0"/>
            <a:r>
              <a:rPr lang="en-AU" i="1" dirty="0" err="1" smtClean="0"/>
              <a:t>Dhaawacyo</a:t>
            </a:r>
            <a:r>
              <a:rPr lang="en-AU" i="1" dirty="0" smtClean="0"/>
              <a:t> </a:t>
            </a:r>
            <a:r>
              <a:rPr lang="en-AU" i="1" dirty="0" err="1" smtClean="0"/>
              <a:t>xiliga</a:t>
            </a:r>
            <a:r>
              <a:rPr lang="en-AU" i="1" dirty="0" smtClean="0"/>
              <a:t> </a:t>
            </a:r>
            <a:r>
              <a:rPr lang="en-AU" i="1" dirty="0" err="1" smtClean="0"/>
              <a:t>uurlayda</a:t>
            </a:r>
            <a:r>
              <a:rPr lang="en-AU" i="1" dirty="0" smtClean="0"/>
              <a:t> ah</a:t>
            </a:r>
            <a:endParaRPr lang="en-US" dirty="0" smtClean="0"/>
          </a:p>
          <a:p>
            <a:pPr lvl="0"/>
            <a:r>
              <a:rPr lang="en-AU" i="1" dirty="0" err="1" smtClean="0"/>
              <a:t>Uurka</a:t>
            </a:r>
            <a:r>
              <a:rPr lang="en-AU" i="1" dirty="0" smtClean="0"/>
              <a:t> </a:t>
            </a:r>
            <a:r>
              <a:rPr lang="en-AU" i="1" dirty="0" err="1" smtClean="0"/>
              <a:t>aan</a:t>
            </a:r>
            <a:r>
              <a:rPr lang="en-AU" i="1" dirty="0" smtClean="0"/>
              <a:t> la </a:t>
            </a:r>
            <a:r>
              <a:rPr lang="en-AU" i="1" dirty="0" err="1" smtClean="0"/>
              <a:t>rabin</a:t>
            </a:r>
            <a:r>
              <a:rPr lang="en-AU" i="1" dirty="0" smtClean="0"/>
              <a:t>         </a:t>
            </a:r>
            <a:endParaRPr lang="en-US" dirty="0" smtClean="0"/>
          </a:p>
          <a:p>
            <a:pPr lvl="0"/>
            <a:r>
              <a:rPr lang="en-AU" i="1" dirty="0" smtClean="0"/>
              <a:t>STIs </a:t>
            </a:r>
            <a:r>
              <a:rPr lang="en-AU" i="1" dirty="0" err="1" smtClean="0"/>
              <a:t>oo</a:t>
            </a:r>
            <a:r>
              <a:rPr lang="en-AU" i="1" dirty="0" smtClean="0"/>
              <a:t> </a:t>
            </a:r>
            <a:r>
              <a:rPr lang="en-AU" i="1" dirty="0" err="1" smtClean="0"/>
              <a:t>uu</a:t>
            </a:r>
            <a:r>
              <a:rPr lang="en-AU" i="1" dirty="0" smtClean="0"/>
              <a:t> </a:t>
            </a:r>
            <a:r>
              <a:rPr lang="en-AU" i="1" dirty="0" err="1" smtClean="0"/>
              <a:t>ku</a:t>
            </a:r>
            <a:r>
              <a:rPr lang="en-AU" i="1" dirty="0" smtClean="0"/>
              <a:t> HIV/AIDS  </a:t>
            </a:r>
            <a:endParaRPr lang="en-US" dirty="0" smtClean="0"/>
          </a:p>
          <a:p>
            <a:pPr lvl="0"/>
            <a:r>
              <a:rPr lang="en-AU" i="1" dirty="0" err="1" smtClean="0"/>
              <a:t>Ujilicsanaanka</a:t>
            </a:r>
            <a:r>
              <a:rPr lang="en-AU" i="1" dirty="0" smtClean="0"/>
              <a:t> </a:t>
            </a:r>
            <a:r>
              <a:rPr lang="en-AU" i="1" dirty="0" err="1" smtClean="0"/>
              <a:t>cudurada</a:t>
            </a:r>
            <a:r>
              <a:rPr lang="en-AU" i="1" dirty="0" smtClean="0"/>
              <a:t>:  </a:t>
            </a:r>
            <a:endParaRPr lang="en-US" dirty="0" smtClean="0"/>
          </a:p>
          <a:p>
            <a:pPr lvl="0">
              <a:buNone/>
            </a:pPr>
            <a:endParaRPr lang="en-US" dirty="0" smtClean="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AU" b="1" dirty="0" err="1" smtClean="0"/>
              <a:t>Natiijooyinka</a:t>
            </a:r>
            <a:r>
              <a:rPr lang="en-AU" b="1" dirty="0" smtClean="0"/>
              <a:t> </a:t>
            </a:r>
            <a:r>
              <a:rPr lang="en-AU" b="1" dirty="0" err="1" smtClean="0"/>
              <a:t>maskax-ahaaneed</a:t>
            </a:r>
            <a:r>
              <a:rPr lang="en-AU"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0" y="838200"/>
            <a:ext cx="8991600" cy="6019800"/>
          </a:xfrm>
        </p:spPr>
        <p:txBody>
          <a:bodyPr/>
          <a:lstStyle/>
          <a:p>
            <a:pPr lvl="0"/>
            <a:r>
              <a:rPr lang="en-AU" b="1" dirty="0" err="1" smtClean="0"/>
              <a:t>Walwalka</a:t>
            </a:r>
            <a:r>
              <a:rPr lang="en-AU" b="1" dirty="0" smtClean="0"/>
              <a:t> </a:t>
            </a:r>
            <a:r>
              <a:rPr lang="en-AU" b="1" dirty="0" err="1" smtClean="0"/>
              <a:t>dhibaatada</a:t>
            </a:r>
            <a:r>
              <a:rPr lang="en-AU" b="1" dirty="0" smtClean="0"/>
              <a:t> </a:t>
            </a:r>
            <a:r>
              <a:rPr lang="en-AU" b="1" dirty="0" err="1" smtClean="0"/>
              <a:t>goobta</a:t>
            </a:r>
            <a:r>
              <a:rPr lang="en-AU" b="1" dirty="0" smtClean="0"/>
              <a:t> </a:t>
            </a:r>
            <a:r>
              <a:rPr lang="en-AU" b="1" dirty="0" err="1" smtClean="0"/>
              <a:t>shaqada</a:t>
            </a:r>
            <a:r>
              <a:rPr lang="en-AU" b="1" dirty="0" smtClean="0"/>
              <a:t>.                   </a:t>
            </a:r>
            <a:endParaRPr lang="en-US" dirty="0" smtClean="0"/>
          </a:p>
          <a:p>
            <a:pPr lvl="0"/>
            <a:r>
              <a:rPr lang="en-AU" b="1" dirty="0" err="1" smtClean="0"/>
              <a:t>Niyadjab</a:t>
            </a:r>
            <a:r>
              <a:rPr lang="en-AU" b="1" dirty="0" smtClean="0"/>
              <a:t>  </a:t>
            </a:r>
            <a:endParaRPr lang="en-US" dirty="0" smtClean="0"/>
          </a:p>
          <a:p>
            <a:pPr lvl="0"/>
            <a:r>
              <a:rPr lang="en-AU" b="1" dirty="0" err="1" smtClean="0"/>
              <a:t>Walwal</a:t>
            </a:r>
            <a:r>
              <a:rPr lang="en-AU" b="1" dirty="0" smtClean="0"/>
              <a:t>, </a:t>
            </a:r>
            <a:r>
              <a:rPr lang="en-AU" b="1" dirty="0" err="1" smtClean="0"/>
              <a:t>Cabsi</a:t>
            </a:r>
            <a:endParaRPr lang="en-US" dirty="0" smtClean="0"/>
          </a:p>
          <a:p>
            <a:pPr lvl="0"/>
            <a:r>
              <a:rPr lang="en-AU" b="1" dirty="0" err="1" smtClean="0"/>
              <a:t>Cadho</a:t>
            </a:r>
            <a:endParaRPr lang="en-US" dirty="0" smtClean="0"/>
          </a:p>
          <a:p>
            <a:pPr lvl="0"/>
            <a:r>
              <a:rPr lang="en-AU" b="1" dirty="0" err="1" smtClean="0"/>
              <a:t>Khajilaad</a:t>
            </a:r>
            <a:r>
              <a:rPr lang="en-AU" b="1" dirty="0" smtClean="0"/>
              <a:t>, </a:t>
            </a:r>
            <a:r>
              <a:rPr lang="en-AU" b="1" dirty="0" err="1" smtClean="0"/>
              <a:t>Ammaan</a:t>
            </a:r>
            <a:r>
              <a:rPr lang="en-AU" b="1" dirty="0" smtClean="0"/>
              <a:t> </a:t>
            </a:r>
            <a:r>
              <a:rPr lang="en-AU" b="1" dirty="0" err="1" smtClean="0"/>
              <a:t>daro</a:t>
            </a:r>
            <a:r>
              <a:rPr lang="en-AU" b="1" dirty="0" smtClean="0"/>
              <a:t>, </a:t>
            </a:r>
            <a:r>
              <a:rPr lang="en-AU" b="1" dirty="0" err="1" smtClean="0"/>
              <a:t>iskarhid</a:t>
            </a:r>
            <a:r>
              <a:rPr lang="en-AU" b="1" dirty="0" smtClean="0"/>
              <a:t>, </a:t>
            </a:r>
            <a:r>
              <a:rPr lang="en-AU" b="1" dirty="0" err="1" smtClean="0"/>
              <a:t>iscanaanasho</a:t>
            </a:r>
            <a:endParaRPr lang="en-US" dirty="0" smtClean="0"/>
          </a:p>
          <a:p>
            <a:pPr lvl="0"/>
            <a:r>
              <a:rPr lang="en-AU" b="1" dirty="0" err="1" smtClean="0"/>
              <a:t>Fikirada</a:t>
            </a:r>
            <a:r>
              <a:rPr lang="en-AU" b="1" dirty="0" smtClean="0"/>
              <a:t> </a:t>
            </a:r>
            <a:r>
              <a:rPr lang="en-AU" b="1" dirty="0" err="1" smtClean="0"/>
              <a:t>isdilida</a:t>
            </a:r>
            <a:r>
              <a:rPr lang="en-AU" b="1" dirty="0" smtClean="0"/>
              <a:t>, </a:t>
            </a:r>
            <a:r>
              <a:rPr lang="en-AU" b="1" dirty="0" err="1" smtClean="0"/>
              <a:t>dabeecadeed</a:t>
            </a:r>
            <a:r>
              <a:rPr lang="en-AU" b="1" dirty="0" smtClean="0"/>
              <a:t>.</a:t>
            </a:r>
            <a:endParaRPr lang="en-US" dirty="0" smtClean="0"/>
          </a:p>
          <a:p>
            <a:pPr lvl="0"/>
            <a:r>
              <a:rPr lang="en-AU" b="1" dirty="0" err="1" smtClean="0"/>
              <a:t>Dhibaatooyinka</a:t>
            </a:r>
            <a:r>
              <a:rPr lang="en-AU" b="1" dirty="0" smtClean="0"/>
              <a:t> </a:t>
            </a:r>
            <a:r>
              <a:rPr lang="en-AU" b="1" dirty="0" err="1" smtClean="0"/>
              <a:t>caafimaad</a:t>
            </a:r>
            <a:r>
              <a:rPr lang="en-AU" b="1" dirty="0" smtClean="0"/>
              <a:t> </a:t>
            </a:r>
            <a:r>
              <a:rPr lang="en-AU" b="1" dirty="0" err="1" smtClean="0"/>
              <a:t>ee</a:t>
            </a:r>
            <a:r>
              <a:rPr lang="en-AU" b="1" dirty="0" smtClean="0"/>
              <a:t> </a:t>
            </a:r>
            <a:r>
              <a:rPr lang="en-AU" b="1" dirty="0" err="1" smtClean="0"/>
              <a:t>maskaxda</a:t>
            </a:r>
            <a:r>
              <a:rPr lang="en-AU" b="1" dirty="0" smtClean="0"/>
              <a:t>. </a:t>
            </a:r>
          </a:p>
          <a:p>
            <a:pPr lvl="0"/>
            <a:r>
              <a:rPr lang="en-US" b="1" i="1" dirty="0" err="1" smtClean="0"/>
              <a:t>Saamaynta</a:t>
            </a:r>
            <a:r>
              <a:rPr lang="en-US" b="1" i="1" dirty="0" smtClean="0"/>
              <a:t> </a:t>
            </a:r>
            <a:r>
              <a:rPr lang="en-US" b="1" i="1" dirty="0" err="1" smtClean="0"/>
              <a:t>ilmaha</a:t>
            </a:r>
            <a:r>
              <a:rPr lang="en-US" b="1" i="1" dirty="0" smtClean="0"/>
              <a:t> </a:t>
            </a:r>
            <a:r>
              <a:rPr lang="en-US" b="1" i="1" dirty="0" err="1" smtClean="0"/>
              <a:t>goobjooga</a:t>
            </a:r>
            <a:r>
              <a:rPr lang="en-US" b="1" i="1" dirty="0" smtClean="0"/>
              <a:t> ka </a:t>
            </a:r>
            <a:r>
              <a:rPr lang="en-US" b="1" i="1" dirty="0" err="1" smtClean="0"/>
              <a:t>ahaa</a:t>
            </a:r>
            <a:r>
              <a:rPr lang="en-US" b="1" i="1" dirty="0" smtClean="0"/>
              <a:t> </a:t>
            </a:r>
            <a:r>
              <a:rPr lang="en-US" b="1" i="1" dirty="0" err="1" smtClean="0"/>
              <a:t>xadgudubka</a:t>
            </a:r>
            <a:r>
              <a:rPr lang="en-US" b="1" i="1" dirty="0" smtClean="0"/>
              <a:t> </a:t>
            </a:r>
            <a:endParaRPr lang="en-US" dirty="0" smtClean="0"/>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Natiijoojinka</a:t>
            </a:r>
            <a:r>
              <a:rPr lang="en-US" dirty="0" smtClean="0"/>
              <a:t>  </a:t>
            </a:r>
            <a:r>
              <a:rPr lang="en-US" dirty="0" err="1" smtClean="0"/>
              <a:t>Bulshadeed</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Kabadbaadayaasha</a:t>
            </a:r>
            <a:r>
              <a:rPr lang="en-US" dirty="0" smtClean="0"/>
              <a:t> </a:t>
            </a:r>
            <a:r>
              <a:rPr lang="en-US" dirty="0" err="1" smtClean="0"/>
              <a:t>xadgudubka</a:t>
            </a:r>
            <a:r>
              <a:rPr lang="en-US" dirty="0" smtClean="0"/>
              <a:t> </a:t>
            </a:r>
            <a:r>
              <a:rPr lang="en-US" dirty="0" err="1" smtClean="0"/>
              <a:t>ku</a:t>
            </a:r>
            <a:r>
              <a:rPr lang="en-US" dirty="0" smtClean="0"/>
              <a:t> </a:t>
            </a:r>
            <a:r>
              <a:rPr lang="en-US" dirty="0" err="1" smtClean="0"/>
              <a:t>salaysan</a:t>
            </a:r>
            <a:r>
              <a:rPr lang="en-US" dirty="0" smtClean="0"/>
              <a:t> </a:t>
            </a:r>
            <a:r>
              <a:rPr lang="en-US" dirty="0" err="1" smtClean="0"/>
              <a:t>sinjiga</a:t>
            </a:r>
            <a:r>
              <a:rPr lang="en-US" dirty="0" smtClean="0"/>
              <a:t> had iyo jeer </a:t>
            </a:r>
            <a:r>
              <a:rPr lang="en-US" dirty="0" err="1" smtClean="0"/>
              <a:t>waxay</a:t>
            </a:r>
            <a:r>
              <a:rPr lang="en-US" dirty="0" smtClean="0"/>
              <a:t> la </a:t>
            </a:r>
            <a:r>
              <a:rPr lang="en-US" dirty="0" err="1" smtClean="0"/>
              <a:t>kulmaan</a:t>
            </a:r>
            <a:r>
              <a:rPr lang="en-US" dirty="0" smtClean="0"/>
              <a:t> </a:t>
            </a:r>
            <a:r>
              <a:rPr lang="en-US" dirty="0" err="1" smtClean="0"/>
              <a:t>natiijooyin</a:t>
            </a:r>
            <a:r>
              <a:rPr lang="en-US" dirty="0" smtClean="0"/>
              <a:t> </a:t>
            </a:r>
            <a:r>
              <a:rPr lang="en-US" dirty="0" err="1" smtClean="0"/>
              <a:t>xun</a:t>
            </a:r>
            <a:r>
              <a:rPr lang="en-US" dirty="0" smtClean="0"/>
              <a:t> </a:t>
            </a:r>
            <a:r>
              <a:rPr lang="en-US" dirty="0" err="1" smtClean="0"/>
              <a:t>oo</a:t>
            </a:r>
            <a:r>
              <a:rPr lang="en-US" dirty="0" smtClean="0"/>
              <a:t> </a:t>
            </a:r>
            <a:r>
              <a:rPr lang="en-US" dirty="0" err="1" smtClean="0"/>
              <a:t>dhinaca</a:t>
            </a:r>
            <a:r>
              <a:rPr lang="en-US" dirty="0" smtClean="0"/>
              <a:t> </a:t>
            </a:r>
            <a:r>
              <a:rPr lang="en-US" dirty="0" err="1" smtClean="0"/>
              <a:t>bulshada</a:t>
            </a:r>
            <a:r>
              <a:rPr lang="en-US" dirty="0" smtClean="0"/>
              <a:t>  ah , </a:t>
            </a:r>
            <a:r>
              <a:rPr lang="en-US" dirty="0" err="1" smtClean="0"/>
              <a:t>waxaana</a:t>
            </a:r>
            <a:r>
              <a:rPr lang="en-US" dirty="0" smtClean="0"/>
              <a:t> ka mid ah:  </a:t>
            </a:r>
          </a:p>
          <a:p>
            <a:pPr lvl="0"/>
            <a:endParaRPr lang="en-US" b="1" dirty="0" smtClean="0"/>
          </a:p>
          <a:p>
            <a:pPr lvl="0"/>
            <a:r>
              <a:rPr lang="en-US" b="1" dirty="0" err="1" smtClean="0"/>
              <a:t>Udiida</a:t>
            </a:r>
            <a:r>
              <a:rPr lang="en-US" b="1" dirty="0" smtClean="0"/>
              <a:t> </a:t>
            </a:r>
            <a:r>
              <a:rPr lang="en-US" b="1" dirty="0" err="1" smtClean="0"/>
              <a:t>qoyska</a:t>
            </a:r>
            <a:r>
              <a:rPr lang="en-US" b="1" dirty="0" smtClean="0"/>
              <a:t>             </a:t>
            </a:r>
            <a:endParaRPr lang="en-US" dirty="0" smtClean="0"/>
          </a:p>
          <a:p>
            <a:pPr lvl="0"/>
            <a:r>
              <a:rPr lang="en-US" b="1" dirty="0" err="1" smtClean="0"/>
              <a:t>Qayb</a:t>
            </a:r>
            <a:r>
              <a:rPr lang="en-US" b="1" dirty="0" smtClean="0"/>
              <a:t> </a:t>
            </a:r>
            <a:r>
              <a:rPr lang="en-US" b="1" dirty="0" err="1" smtClean="0"/>
              <a:t>qaybinta</a:t>
            </a:r>
            <a:r>
              <a:rPr lang="en-US" b="1" dirty="0" smtClean="0"/>
              <a:t> </a:t>
            </a:r>
            <a:r>
              <a:rPr lang="en-US" b="1" dirty="0" err="1" smtClean="0"/>
              <a:t>qoyska</a:t>
            </a:r>
            <a:r>
              <a:rPr lang="en-US" b="1" dirty="0" smtClean="0"/>
              <a:t> </a:t>
            </a:r>
            <a:endParaRPr lang="en-US" dirty="0" smtClean="0"/>
          </a:p>
          <a:p>
            <a:pPr lvl="0"/>
            <a:r>
              <a:rPr lang="en-US" b="1" dirty="0" err="1" smtClean="0"/>
              <a:t>Bulsho</a:t>
            </a:r>
            <a:r>
              <a:rPr lang="en-US" b="1" dirty="0" smtClean="0"/>
              <a:t> ka </a:t>
            </a:r>
            <a:r>
              <a:rPr lang="en-US" b="1" dirty="0" err="1" smtClean="0"/>
              <a:t>bixid</a:t>
            </a:r>
            <a:r>
              <a:rPr lang="en-US" b="1" dirty="0" smtClean="0"/>
              <a:t> iyo </a:t>
            </a:r>
            <a:r>
              <a:rPr lang="en-US" b="1" dirty="0" err="1" smtClean="0"/>
              <a:t>takoorid</a:t>
            </a:r>
            <a:r>
              <a:rPr lang="en-US" b="1" dirty="0" smtClean="0"/>
              <a:t>   </a:t>
            </a:r>
            <a:endParaRPr lang="en-US" dirty="0" smtClean="0"/>
          </a:p>
          <a:p>
            <a:pPr lvl="0"/>
            <a:r>
              <a:rPr lang="en-US" b="1" dirty="0" err="1" smtClean="0"/>
              <a:t>Dhaleecayta</a:t>
            </a:r>
            <a:r>
              <a:rPr lang="en-US" b="1" dirty="0" smtClean="0"/>
              <a:t> </a:t>
            </a:r>
            <a:r>
              <a:rPr lang="en-US" b="1" dirty="0" err="1" smtClean="0"/>
              <a:t>bulshada</a:t>
            </a:r>
            <a:r>
              <a:rPr lang="en-US" b="1" dirty="0" smtClean="0"/>
              <a:t>.</a:t>
            </a:r>
            <a:endParaRPr lang="en-US" dirty="0" smtClean="0"/>
          </a:p>
          <a:p>
            <a:pPr lvl="0"/>
            <a:r>
              <a:rPr lang="en-US" b="1" dirty="0" err="1" smtClean="0"/>
              <a:t>Kabixida</a:t>
            </a:r>
            <a:r>
              <a:rPr lang="en-US" b="1" dirty="0" smtClean="0"/>
              <a:t> </a:t>
            </a:r>
            <a:r>
              <a:rPr lang="en-US" b="1" dirty="0" err="1" smtClean="0"/>
              <a:t>nolosha</a:t>
            </a:r>
            <a:r>
              <a:rPr lang="en-US" b="1" dirty="0" smtClean="0"/>
              <a:t> </a:t>
            </a:r>
            <a:r>
              <a:rPr lang="en-US" b="1" dirty="0" err="1" smtClean="0"/>
              <a:t>bulshada</a:t>
            </a:r>
            <a:r>
              <a:rPr lang="en-US" b="1" dirty="0" smtClean="0"/>
              <a:t> iyo </a:t>
            </a:r>
            <a:r>
              <a:rPr lang="en-US" b="1" dirty="0" err="1" smtClean="0"/>
              <a:t>mushtamaca</a:t>
            </a:r>
            <a:endParaRPr lang="en-US" dirty="0" smtClean="0"/>
          </a:p>
          <a:p>
            <a:pPr lvl="0"/>
            <a:r>
              <a:rPr lang="en-US" b="1" dirty="0" err="1" smtClean="0"/>
              <a:t>Khasaaraha</a:t>
            </a:r>
            <a:r>
              <a:rPr lang="en-US" b="1" dirty="0" smtClean="0"/>
              <a:t> </a:t>
            </a:r>
            <a:r>
              <a:rPr lang="en-US" b="1" dirty="0" err="1" smtClean="0"/>
              <a:t>ku</a:t>
            </a:r>
            <a:r>
              <a:rPr lang="en-US" b="1" dirty="0" smtClean="0"/>
              <a:t> </a:t>
            </a:r>
            <a:r>
              <a:rPr lang="en-US" b="1" dirty="0" err="1" smtClean="0"/>
              <a:t>iman</a:t>
            </a:r>
            <a:r>
              <a:rPr lang="en-US" b="1" dirty="0" smtClean="0"/>
              <a:t> </a:t>
            </a:r>
            <a:r>
              <a:rPr lang="en-US" b="1" dirty="0" err="1" smtClean="0"/>
              <a:t>kara</a:t>
            </a:r>
            <a:r>
              <a:rPr lang="en-US" b="1" dirty="0" smtClean="0"/>
              <a:t> </a:t>
            </a:r>
            <a:r>
              <a:rPr lang="en-US" b="1" dirty="0" err="1" smtClean="0"/>
              <a:t>xoogsiga</a:t>
            </a:r>
            <a:r>
              <a:rPr lang="en-US" b="1" dirty="0" smtClean="0"/>
              <a:t> </a:t>
            </a:r>
            <a:r>
              <a:rPr lang="en-US" b="1" dirty="0" err="1" smtClean="0"/>
              <a:t>dumarka</a:t>
            </a:r>
            <a:r>
              <a:rPr lang="en-US" b="1" dirty="0" smtClean="0"/>
              <a:t> </a:t>
            </a:r>
            <a:endParaRPr lang="en-US" dirty="0" smtClean="0"/>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normAutofit fontScale="90000"/>
          </a:bodyPr>
          <a:lstStyle/>
          <a:p>
            <a:r>
              <a:rPr lang="en-US" b="1" u="sng" dirty="0" smtClean="0"/>
              <a:t/>
            </a:r>
            <a:br>
              <a:rPr lang="en-US" b="1" u="sng" dirty="0" smtClean="0"/>
            </a:br>
            <a:r>
              <a:rPr lang="en-US" b="1" u="sng" dirty="0" smtClean="0"/>
              <a:t>KA </a:t>
            </a:r>
            <a:r>
              <a:rPr lang="en-US" b="1" u="sng" dirty="0" err="1" smtClean="0"/>
              <a:t>HORTAGIdA</a:t>
            </a:r>
            <a:r>
              <a:rPr lang="en-US" b="1" u="sng" dirty="0" smtClean="0"/>
              <a:t> IYO KA JAWAAB CELINTA  GBV</a:t>
            </a:r>
            <a:r>
              <a:rPr lang="en-US" b="1" dirty="0" smtClean="0"/>
              <a:t/>
            </a:r>
            <a:br>
              <a:rPr lang="en-US" b="1" dirty="0" smtClean="0"/>
            </a:br>
            <a:endParaRPr lang="en-US" dirty="0"/>
          </a:p>
        </p:txBody>
      </p:sp>
      <p:sp>
        <p:nvSpPr>
          <p:cNvPr id="3" name="Content Placeholder 2"/>
          <p:cNvSpPr>
            <a:spLocks noGrp="1"/>
          </p:cNvSpPr>
          <p:nvPr>
            <p:ph idx="1"/>
          </p:nvPr>
        </p:nvSpPr>
        <p:spPr>
          <a:xfrm>
            <a:off x="304800" y="685800"/>
            <a:ext cx="8686800" cy="6172200"/>
          </a:xfrm>
        </p:spPr>
        <p:txBody>
          <a:bodyPr>
            <a:normAutofit fontScale="85000" lnSpcReduction="20000"/>
          </a:bodyPr>
          <a:lstStyle/>
          <a:p>
            <a:pPr>
              <a:buNone/>
            </a:pPr>
            <a:r>
              <a:rPr lang="en-US" i="1" u="sng" dirty="0" smtClean="0"/>
              <a:t>Ka </a:t>
            </a:r>
            <a:r>
              <a:rPr lang="en-US" i="1" u="sng" dirty="0" err="1" smtClean="0"/>
              <a:t>hortag</a:t>
            </a:r>
            <a:r>
              <a:rPr lang="en-US" i="1" dirty="0" smtClean="0"/>
              <a:t>	</a:t>
            </a:r>
          </a:p>
          <a:p>
            <a:pPr lvl="0">
              <a:buNone/>
            </a:pPr>
            <a:r>
              <a:rPr lang="en-US" dirty="0" err="1" smtClean="0"/>
              <a:t>Iskudubaridida</a:t>
            </a:r>
            <a:r>
              <a:rPr lang="en-US" dirty="0" smtClean="0"/>
              <a:t> </a:t>
            </a:r>
            <a:r>
              <a:rPr lang="en-US" dirty="0" err="1" smtClean="0"/>
              <a:t>bulshada</a:t>
            </a:r>
            <a:r>
              <a:rPr lang="en-US" dirty="0" smtClean="0"/>
              <a:t>  (</a:t>
            </a:r>
            <a:r>
              <a:rPr lang="en-US" dirty="0" err="1" smtClean="0"/>
              <a:t>Dumarka</a:t>
            </a:r>
            <a:r>
              <a:rPr lang="en-US" dirty="0" smtClean="0"/>
              <a:t> , </a:t>
            </a:r>
            <a:r>
              <a:rPr lang="en-US" dirty="0" err="1" smtClean="0"/>
              <a:t>hogaamiyaash,ragg</a:t>
            </a:r>
            <a:r>
              <a:rPr lang="en-US" dirty="0" smtClean="0"/>
              <a:t> ,</a:t>
            </a:r>
            <a:r>
              <a:rPr lang="en-US" dirty="0" err="1" smtClean="0"/>
              <a:t>dhalinyar</a:t>
            </a:r>
            <a:r>
              <a:rPr lang="en-US" dirty="0" smtClean="0"/>
              <a:t>) </a:t>
            </a:r>
            <a:r>
              <a:rPr lang="en-US" dirty="0" err="1" smtClean="0"/>
              <a:t>inay</a:t>
            </a:r>
            <a:r>
              <a:rPr lang="en-US" dirty="0" smtClean="0"/>
              <a:t> </a:t>
            </a:r>
            <a:r>
              <a:rPr lang="en-US" dirty="0" err="1" smtClean="0"/>
              <a:t>joojiyaan</a:t>
            </a:r>
            <a:r>
              <a:rPr lang="en-US" dirty="0" smtClean="0"/>
              <a:t> </a:t>
            </a:r>
            <a:r>
              <a:rPr lang="en-US" dirty="0" err="1" smtClean="0"/>
              <a:t>oo</a:t>
            </a:r>
            <a:r>
              <a:rPr lang="en-US" dirty="0" smtClean="0"/>
              <a:t> ay </a:t>
            </a:r>
            <a:r>
              <a:rPr lang="en-US" dirty="0" err="1" smtClean="0"/>
              <a:t>yidhaahdaan</a:t>
            </a:r>
            <a:r>
              <a:rPr lang="en-US" dirty="0" smtClean="0"/>
              <a:t> GBV </a:t>
            </a:r>
            <a:r>
              <a:rPr lang="en-US" dirty="0" err="1" smtClean="0"/>
              <a:t>lagama</a:t>
            </a:r>
            <a:r>
              <a:rPr lang="en-US" dirty="0" smtClean="0"/>
              <a:t> </a:t>
            </a:r>
            <a:r>
              <a:rPr lang="en-US" dirty="0" err="1" smtClean="0"/>
              <a:t>filaayo</a:t>
            </a:r>
            <a:r>
              <a:rPr lang="en-US" dirty="0" smtClean="0"/>
              <a:t> </a:t>
            </a:r>
            <a:r>
              <a:rPr lang="en-US" dirty="0" err="1" smtClean="0"/>
              <a:t>jaarasheena</a:t>
            </a:r>
            <a:r>
              <a:rPr lang="en-US" dirty="0" smtClean="0"/>
              <a:t>. </a:t>
            </a:r>
          </a:p>
          <a:p>
            <a:pPr>
              <a:buNone/>
            </a:pPr>
            <a:r>
              <a:rPr lang="en-US" dirty="0" err="1" smtClean="0"/>
              <a:t>Ogolaanshaha</a:t>
            </a:r>
            <a:r>
              <a:rPr lang="en-US" dirty="0" smtClean="0"/>
              <a:t> </a:t>
            </a:r>
            <a:r>
              <a:rPr lang="en-US" dirty="0" err="1" smtClean="0"/>
              <a:t>xuquuqda</a:t>
            </a:r>
            <a:r>
              <a:rPr lang="en-US" dirty="0" smtClean="0"/>
              <a:t> </a:t>
            </a:r>
            <a:r>
              <a:rPr lang="en-US" dirty="0" err="1" smtClean="0"/>
              <a:t>dumarka</a:t>
            </a:r>
            <a:r>
              <a:rPr lang="en-US" dirty="0" smtClean="0"/>
              <a:t> </a:t>
            </a:r>
            <a:r>
              <a:rPr lang="en-US" dirty="0" err="1" smtClean="0"/>
              <a:t>ee</a:t>
            </a:r>
            <a:r>
              <a:rPr lang="en-US" dirty="0" smtClean="0"/>
              <a:t> </a:t>
            </a:r>
            <a:r>
              <a:rPr lang="en-US" dirty="0" err="1" smtClean="0"/>
              <a:t>dhaxalka</a:t>
            </a:r>
            <a:endParaRPr lang="en-US" dirty="0" smtClean="0"/>
          </a:p>
          <a:p>
            <a:pPr>
              <a:buNone/>
            </a:pPr>
            <a:r>
              <a:rPr lang="en-US" dirty="0" err="1" smtClean="0"/>
              <a:t>Kordhinta</a:t>
            </a:r>
            <a:r>
              <a:rPr lang="en-US" dirty="0" smtClean="0"/>
              <a:t> </a:t>
            </a:r>
            <a:r>
              <a:rPr lang="en-US" dirty="0" err="1" smtClean="0"/>
              <a:t>kartida</a:t>
            </a:r>
            <a:r>
              <a:rPr lang="en-US" dirty="0" smtClean="0"/>
              <a:t> </a:t>
            </a:r>
            <a:r>
              <a:rPr lang="en-US" dirty="0" err="1" smtClean="0"/>
              <a:t>go’aan</a:t>
            </a:r>
            <a:r>
              <a:rPr lang="en-US" dirty="0" smtClean="0"/>
              <a:t> </a:t>
            </a:r>
            <a:r>
              <a:rPr lang="en-US" dirty="0" err="1" smtClean="0"/>
              <a:t>qaadashada</a:t>
            </a:r>
            <a:r>
              <a:rPr lang="en-US" dirty="0" smtClean="0"/>
              <a:t> </a:t>
            </a:r>
            <a:r>
              <a:rPr lang="en-US" dirty="0" err="1" smtClean="0"/>
              <a:t>ee</a:t>
            </a:r>
            <a:r>
              <a:rPr lang="en-US" dirty="0" smtClean="0"/>
              <a:t> </a:t>
            </a:r>
            <a:r>
              <a:rPr lang="en-US" dirty="0" err="1" smtClean="0"/>
              <a:t>dumarka</a:t>
            </a:r>
            <a:r>
              <a:rPr lang="en-US" dirty="0" smtClean="0"/>
              <a:t>,</a:t>
            </a:r>
          </a:p>
          <a:p>
            <a:pPr lvl="0"/>
            <a:r>
              <a:rPr lang="en-US" dirty="0" err="1" smtClean="0"/>
              <a:t>Qiimaynta</a:t>
            </a:r>
            <a:r>
              <a:rPr lang="en-US" dirty="0" smtClean="0"/>
              <a:t> ka </a:t>
            </a:r>
            <a:r>
              <a:rPr lang="en-US" dirty="0" err="1" smtClean="0"/>
              <a:t>qaybqaadashada</a:t>
            </a:r>
            <a:r>
              <a:rPr lang="en-US" dirty="0" smtClean="0"/>
              <a:t> </a:t>
            </a:r>
            <a:r>
              <a:rPr lang="en-US" dirty="0" err="1" smtClean="0"/>
              <a:t>shaqada</a:t>
            </a:r>
            <a:r>
              <a:rPr lang="en-US" dirty="0" smtClean="0"/>
              <a:t> </a:t>
            </a:r>
            <a:r>
              <a:rPr lang="en-US" dirty="0" err="1" smtClean="0"/>
              <a:t>dumarka</a:t>
            </a:r>
            <a:r>
              <a:rPr lang="en-US" dirty="0" smtClean="0"/>
              <a:t> .</a:t>
            </a:r>
          </a:p>
          <a:p>
            <a:pPr lvl="0"/>
            <a:r>
              <a:rPr lang="en-US" dirty="0" err="1" smtClean="0"/>
              <a:t>Isleekayntiina</a:t>
            </a:r>
            <a:r>
              <a:rPr lang="en-US" dirty="0" smtClean="0"/>
              <a:t> </a:t>
            </a:r>
            <a:r>
              <a:rPr lang="en-US" dirty="0" err="1" smtClean="0"/>
              <a:t>fursadaha</a:t>
            </a:r>
            <a:r>
              <a:rPr lang="en-US" dirty="0" smtClean="0"/>
              <a:t> </a:t>
            </a:r>
            <a:r>
              <a:rPr lang="en-US" dirty="0" err="1" smtClean="0"/>
              <a:t>ee</a:t>
            </a:r>
            <a:r>
              <a:rPr lang="en-US" dirty="0" smtClean="0"/>
              <a:t> </a:t>
            </a:r>
            <a:r>
              <a:rPr lang="en-US" dirty="0" err="1" smtClean="0"/>
              <a:t>dumarka</a:t>
            </a:r>
            <a:r>
              <a:rPr lang="en-US" dirty="0" smtClean="0"/>
              <a:t> iyo </a:t>
            </a:r>
            <a:r>
              <a:rPr lang="en-US" dirty="0" err="1" smtClean="0"/>
              <a:t>ragga</a:t>
            </a:r>
            <a:endParaRPr lang="en-US" dirty="0" smtClean="0"/>
          </a:p>
          <a:p>
            <a:pPr lvl="0"/>
            <a:r>
              <a:rPr lang="en-US" dirty="0" err="1" smtClean="0"/>
              <a:t>Uqaybinta</a:t>
            </a:r>
            <a:r>
              <a:rPr lang="en-US" dirty="0" smtClean="0"/>
              <a:t> </a:t>
            </a:r>
            <a:r>
              <a:rPr lang="en-US" dirty="0" err="1" smtClean="0"/>
              <a:t>khayraadka</a:t>
            </a:r>
            <a:r>
              <a:rPr lang="en-US" dirty="0" smtClean="0"/>
              <a:t> </a:t>
            </a:r>
            <a:r>
              <a:rPr lang="en-US" dirty="0" err="1" smtClean="0"/>
              <a:t>si</a:t>
            </a:r>
            <a:r>
              <a:rPr lang="en-US" dirty="0" smtClean="0"/>
              <a:t> </a:t>
            </a:r>
            <a:r>
              <a:rPr lang="en-US" dirty="0" err="1" smtClean="0"/>
              <a:t>isleeg</a:t>
            </a:r>
            <a:r>
              <a:rPr lang="en-US" dirty="0" smtClean="0"/>
              <a:t>.  </a:t>
            </a:r>
          </a:p>
          <a:p>
            <a:pPr lvl="0"/>
            <a:r>
              <a:rPr lang="en-US" dirty="0" err="1" smtClean="0"/>
              <a:t>Xaqiijinta</a:t>
            </a:r>
            <a:r>
              <a:rPr lang="en-US" dirty="0" smtClean="0"/>
              <a:t> </a:t>
            </a:r>
            <a:r>
              <a:rPr lang="en-US" dirty="0" err="1" smtClean="0"/>
              <a:t>awood</a:t>
            </a:r>
            <a:r>
              <a:rPr lang="en-US" dirty="0" smtClean="0"/>
              <a:t> u </a:t>
            </a:r>
            <a:r>
              <a:rPr lang="en-US" dirty="0" err="1" smtClean="0"/>
              <a:t>yeelashada</a:t>
            </a:r>
            <a:r>
              <a:rPr lang="en-US" dirty="0" smtClean="0"/>
              <a:t> </a:t>
            </a:r>
            <a:r>
              <a:rPr lang="en-US" dirty="0" err="1" smtClean="0"/>
              <a:t>go’aan</a:t>
            </a:r>
            <a:r>
              <a:rPr lang="en-US" dirty="0" smtClean="0"/>
              <a:t> </a:t>
            </a:r>
            <a:r>
              <a:rPr lang="en-US" dirty="0" err="1" smtClean="0"/>
              <a:t>qaadashada</a:t>
            </a:r>
            <a:r>
              <a:rPr lang="en-US" dirty="0" smtClean="0"/>
              <a:t>. </a:t>
            </a:r>
          </a:p>
          <a:p>
            <a:pPr lvl="0"/>
            <a:r>
              <a:rPr lang="en-US" dirty="0" err="1" smtClean="0"/>
              <a:t>Xoojinta</a:t>
            </a:r>
            <a:r>
              <a:rPr lang="en-US" dirty="0" smtClean="0"/>
              <a:t> </a:t>
            </a:r>
            <a:r>
              <a:rPr lang="en-US" dirty="0" err="1" smtClean="0"/>
              <a:t>awooda</a:t>
            </a:r>
            <a:r>
              <a:rPr lang="en-US" dirty="0" smtClean="0"/>
              <a:t> iyo </a:t>
            </a:r>
            <a:r>
              <a:rPr lang="en-US" dirty="0" err="1" smtClean="0"/>
              <a:t>kartida</a:t>
            </a:r>
            <a:r>
              <a:rPr lang="en-US" dirty="0" smtClean="0"/>
              <a:t> </a:t>
            </a:r>
            <a:r>
              <a:rPr lang="en-US" dirty="0" err="1" smtClean="0"/>
              <a:t>dumarka</a:t>
            </a:r>
            <a:r>
              <a:rPr lang="en-US" dirty="0" smtClean="0"/>
              <a:t> </a:t>
            </a:r>
          </a:p>
          <a:p>
            <a:pPr>
              <a:buNone/>
            </a:pPr>
            <a:endParaRPr lang="en-US" dirty="0" smtClean="0"/>
          </a:p>
          <a:p>
            <a:pPr lvl="0">
              <a:buNone/>
            </a:pPr>
            <a:endParaRPr lang="en-US" dirty="0" smtClean="0"/>
          </a:p>
          <a:p>
            <a:pPr>
              <a:buNone/>
            </a:pPr>
            <a:endParaRPr lang="en-US" i="1" dirty="0" smtClean="0"/>
          </a:p>
          <a:p>
            <a:pPr>
              <a:buNone/>
            </a:pPr>
            <a:r>
              <a:rPr lang="en-US" i="1" dirty="0" smtClean="0"/>
              <a:t>	</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762000"/>
          </a:xfrm>
        </p:spPr>
        <p:txBody>
          <a:bodyPr>
            <a:normAutofit fontScale="90000"/>
          </a:bodyPr>
          <a:lstStyle/>
          <a:p>
            <a:r>
              <a:rPr lang="en-US" u="sng" dirty="0" smtClean="0"/>
              <a:t/>
            </a:r>
            <a:br>
              <a:rPr lang="en-US" u="sng" dirty="0" smtClean="0"/>
            </a:br>
            <a:r>
              <a:rPr lang="en-US" dirty="0" err="1" smtClean="0"/>
              <a:t>Jawaab</a:t>
            </a:r>
            <a:r>
              <a:rPr lang="en-US" dirty="0" smtClean="0"/>
              <a:t> </a:t>
            </a:r>
            <a:r>
              <a:rPr lang="en-US" dirty="0" err="1" smtClean="0"/>
              <a:t>celin</a:t>
            </a:r>
            <a:r>
              <a:rPr lang="en-US" cap="small" dirty="0" smtClean="0"/>
              <a:t/>
            </a:r>
            <a:br>
              <a:rPr lang="en-US" cap="small" dirty="0" smtClean="0"/>
            </a:br>
            <a:endParaRPr lang="en-US" dirty="0"/>
          </a:p>
        </p:txBody>
      </p:sp>
      <p:sp>
        <p:nvSpPr>
          <p:cNvPr id="3" name="Content Placeholder 2"/>
          <p:cNvSpPr>
            <a:spLocks noGrp="1"/>
          </p:cNvSpPr>
          <p:nvPr>
            <p:ph idx="1"/>
          </p:nvPr>
        </p:nvSpPr>
        <p:spPr>
          <a:xfrm>
            <a:off x="304800" y="914400"/>
            <a:ext cx="8686800" cy="5715000"/>
          </a:xfrm>
        </p:spPr>
        <p:txBody>
          <a:bodyPr>
            <a:normAutofit lnSpcReduction="10000"/>
          </a:bodyPr>
          <a:lstStyle/>
          <a:p>
            <a:pPr>
              <a:buNone/>
            </a:pPr>
            <a:r>
              <a:rPr lang="en-US" dirty="0" err="1" smtClean="0"/>
              <a:t>Ficilada</a:t>
            </a:r>
            <a:r>
              <a:rPr lang="en-US" dirty="0" smtClean="0"/>
              <a:t> </a:t>
            </a:r>
            <a:r>
              <a:rPr lang="en-US" dirty="0" err="1" smtClean="0"/>
              <a:t>suurta</a:t>
            </a:r>
            <a:r>
              <a:rPr lang="en-US" dirty="0" smtClean="0"/>
              <a:t> </a:t>
            </a:r>
            <a:r>
              <a:rPr lang="en-US" dirty="0" err="1" smtClean="0"/>
              <a:t>galka</a:t>
            </a:r>
            <a:r>
              <a:rPr lang="en-US" dirty="0" smtClean="0"/>
              <a:t> ah </a:t>
            </a:r>
            <a:r>
              <a:rPr lang="en-US" dirty="0" err="1" smtClean="0"/>
              <a:t>ee</a:t>
            </a:r>
            <a:r>
              <a:rPr lang="en-US" dirty="0" smtClean="0"/>
              <a:t> </a:t>
            </a:r>
            <a:r>
              <a:rPr lang="en-US" dirty="0" err="1" smtClean="0"/>
              <a:t>jawaab</a:t>
            </a:r>
            <a:r>
              <a:rPr lang="en-US" dirty="0" smtClean="0"/>
              <a:t> </a:t>
            </a:r>
            <a:r>
              <a:rPr lang="en-US" dirty="0" err="1" smtClean="0"/>
              <a:t>celinta</a:t>
            </a:r>
            <a:r>
              <a:rPr lang="en-US" dirty="0" smtClean="0"/>
              <a:t>  GBV-</a:t>
            </a:r>
            <a:r>
              <a:rPr lang="en-US" dirty="0" err="1" smtClean="0"/>
              <a:t>ga</a:t>
            </a:r>
            <a:r>
              <a:rPr lang="en-US" dirty="0" smtClean="0"/>
              <a:t>:</a:t>
            </a:r>
          </a:p>
          <a:p>
            <a:pPr lvl="0"/>
            <a:r>
              <a:rPr lang="en-US" dirty="0" err="1" smtClean="0"/>
              <a:t>Adeegyo</a:t>
            </a:r>
            <a:r>
              <a:rPr lang="en-US" dirty="0" smtClean="0"/>
              <a:t> </a:t>
            </a:r>
            <a:r>
              <a:rPr lang="en-US" dirty="0" err="1" smtClean="0"/>
              <a:t>bixin</a:t>
            </a:r>
            <a:r>
              <a:rPr lang="en-US" dirty="0" smtClean="0"/>
              <a:t> </a:t>
            </a:r>
            <a:r>
              <a:rPr lang="en-US" dirty="0" err="1" smtClean="0"/>
              <a:t>si</a:t>
            </a:r>
            <a:r>
              <a:rPr lang="en-US" dirty="0" smtClean="0"/>
              <a:t> </a:t>
            </a:r>
            <a:r>
              <a:rPr lang="en-US" dirty="0" err="1" smtClean="0"/>
              <a:t>loo</a:t>
            </a:r>
            <a:r>
              <a:rPr lang="en-US" dirty="0" smtClean="0"/>
              <a:t> </a:t>
            </a:r>
            <a:r>
              <a:rPr lang="en-US" dirty="0" err="1" smtClean="0"/>
              <a:t>helo</a:t>
            </a:r>
            <a:r>
              <a:rPr lang="en-US" dirty="0" smtClean="0"/>
              <a:t> </a:t>
            </a:r>
            <a:r>
              <a:rPr lang="en-US" dirty="0" err="1" smtClean="0"/>
              <a:t>caafimaad</a:t>
            </a:r>
            <a:r>
              <a:rPr lang="en-US" dirty="0" smtClean="0"/>
              <a:t>, </a:t>
            </a:r>
            <a:r>
              <a:rPr lang="en-US" dirty="0" err="1" smtClean="0"/>
              <a:t>ladhaqanka-bulshada</a:t>
            </a:r>
            <a:r>
              <a:rPr lang="en-US" dirty="0" smtClean="0"/>
              <a:t> , </a:t>
            </a:r>
            <a:r>
              <a:rPr lang="en-US" dirty="0" err="1" smtClean="0"/>
              <a:t>ammaan</a:t>
            </a:r>
            <a:r>
              <a:rPr lang="en-US" dirty="0" smtClean="0"/>
              <a:t>, iyo </a:t>
            </a:r>
            <a:r>
              <a:rPr lang="en-US" dirty="0" err="1" smtClean="0"/>
              <a:t>baahiyaha</a:t>
            </a:r>
            <a:r>
              <a:rPr lang="en-US" dirty="0" smtClean="0"/>
              <a:t> </a:t>
            </a:r>
            <a:r>
              <a:rPr lang="en-US" dirty="0" err="1" smtClean="0"/>
              <a:t>sharciga</a:t>
            </a:r>
            <a:r>
              <a:rPr lang="en-US" dirty="0" smtClean="0"/>
              <a:t> ah </a:t>
            </a:r>
            <a:r>
              <a:rPr lang="en-US" dirty="0" err="1" smtClean="0"/>
              <a:t>ee</a:t>
            </a:r>
            <a:r>
              <a:rPr lang="en-US" dirty="0" smtClean="0"/>
              <a:t> </a:t>
            </a:r>
            <a:r>
              <a:rPr lang="en-US" dirty="0" err="1" smtClean="0"/>
              <a:t>badbaadaha</a:t>
            </a:r>
            <a:r>
              <a:rPr lang="en-US" dirty="0" smtClean="0"/>
              <a:t>. </a:t>
            </a:r>
          </a:p>
          <a:p>
            <a:pPr lvl="0"/>
            <a:r>
              <a:rPr lang="en-US" dirty="0" err="1" smtClean="0"/>
              <a:t>Dhis</a:t>
            </a:r>
            <a:r>
              <a:rPr lang="en-US" dirty="0" smtClean="0"/>
              <a:t>(</a:t>
            </a:r>
            <a:r>
              <a:rPr lang="en-US" dirty="0" err="1" smtClean="0"/>
              <a:t>qotomi</a:t>
            </a:r>
            <a:r>
              <a:rPr lang="en-US" dirty="0" smtClean="0"/>
              <a:t>) </a:t>
            </a:r>
            <a:r>
              <a:rPr lang="en-US" dirty="0" err="1" smtClean="0"/>
              <a:t>aaminaad</a:t>
            </a:r>
            <a:r>
              <a:rPr lang="en-US" dirty="0" smtClean="0"/>
              <a:t>.</a:t>
            </a:r>
          </a:p>
          <a:p>
            <a:pPr lvl="0"/>
            <a:r>
              <a:rPr lang="en-US" dirty="0" err="1" smtClean="0"/>
              <a:t>Bixinta</a:t>
            </a:r>
            <a:r>
              <a:rPr lang="en-US" dirty="0" smtClean="0"/>
              <a:t> </a:t>
            </a:r>
            <a:r>
              <a:rPr lang="en-US" dirty="0" err="1" smtClean="0"/>
              <a:t>daryeel</a:t>
            </a:r>
            <a:r>
              <a:rPr lang="en-US" dirty="0" smtClean="0"/>
              <a:t> </a:t>
            </a:r>
            <a:r>
              <a:rPr lang="en-US" dirty="0" err="1" smtClean="0"/>
              <a:t>naxariis</a:t>
            </a:r>
            <a:r>
              <a:rPr lang="en-US" dirty="0" smtClean="0"/>
              <a:t> </a:t>
            </a:r>
            <a:r>
              <a:rPr lang="en-US" dirty="0" err="1" smtClean="0"/>
              <a:t>leh</a:t>
            </a:r>
            <a:r>
              <a:rPr lang="en-US" dirty="0" smtClean="0"/>
              <a:t> .                            </a:t>
            </a:r>
          </a:p>
          <a:p>
            <a:pPr lvl="0"/>
            <a:r>
              <a:rPr lang="en-US" dirty="0" err="1" smtClean="0"/>
              <a:t>Dhagaysig</a:t>
            </a:r>
            <a:r>
              <a:rPr lang="en-US" dirty="0" smtClean="0"/>
              <a:t> iyo </a:t>
            </a:r>
            <a:r>
              <a:rPr lang="en-US" dirty="0" err="1" smtClean="0"/>
              <a:t>tixgalinta</a:t>
            </a:r>
            <a:r>
              <a:rPr lang="en-US" dirty="0" smtClean="0"/>
              <a:t> </a:t>
            </a:r>
            <a:r>
              <a:rPr lang="en-US" dirty="0" err="1" smtClean="0"/>
              <a:t>badbaadaha</a:t>
            </a:r>
            <a:r>
              <a:rPr lang="en-US" dirty="0" smtClean="0"/>
              <a:t>     </a:t>
            </a:r>
          </a:p>
          <a:p>
            <a:pPr lvl="0"/>
            <a:r>
              <a:rPr lang="en-US" dirty="0" err="1" smtClean="0"/>
              <a:t>Adkaynta</a:t>
            </a:r>
            <a:r>
              <a:rPr lang="en-US" dirty="0" smtClean="0"/>
              <a:t> </a:t>
            </a:r>
            <a:r>
              <a:rPr lang="en-US" dirty="0" err="1" smtClean="0"/>
              <a:t>sirta</a:t>
            </a:r>
            <a:r>
              <a:rPr lang="en-US" dirty="0" smtClean="0"/>
              <a:t>           </a:t>
            </a:r>
          </a:p>
          <a:p>
            <a:pPr lvl="0"/>
            <a:r>
              <a:rPr lang="en-US" dirty="0" err="1" smtClean="0"/>
              <a:t>Bixinta</a:t>
            </a:r>
            <a:r>
              <a:rPr lang="en-US" dirty="0" smtClean="0"/>
              <a:t> </a:t>
            </a:r>
            <a:r>
              <a:rPr lang="en-US" dirty="0" err="1" smtClean="0"/>
              <a:t>adeeg</a:t>
            </a:r>
            <a:r>
              <a:rPr lang="en-US" dirty="0" smtClean="0"/>
              <a:t> </a:t>
            </a:r>
            <a:r>
              <a:rPr lang="en-US" dirty="0" err="1" smtClean="0"/>
              <a:t>waqtiile</a:t>
            </a:r>
            <a:r>
              <a:rPr lang="en-US" dirty="0" smtClean="0"/>
              <a:t> ah</a:t>
            </a:r>
          </a:p>
          <a:p>
            <a:pPr lvl="0"/>
            <a:r>
              <a:rPr lang="en-US" dirty="0" err="1" smtClean="0"/>
              <a:t>Daacadnimo</a:t>
            </a:r>
            <a:r>
              <a:rPr lang="en-US" dirty="0" smtClean="0"/>
              <a:t>.  </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143000"/>
          </a:xfrm>
        </p:spPr>
        <p:txBody>
          <a:bodyPr>
            <a:normAutofit fontScale="90000"/>
          </a:bodyPr>
          <a:lstStyle/>
          <a:p>
            <a:r>
              <a:rPr lang="en-US" sz="3100" u="sng" cap="small" dirty="0" smtClean="0"/>
              <a:t/>
            </a:r>
            <a:br>
              <a:rPr lang="en-US" sz="3100" u="sng" cap="small" dirty="0" smtClean="0"/>
            </a:br>
            <a:r>
              <a:rPr lang="en-US" sz="3100" u="sng" cap="small" dirty="0" smtClean="0"/>
              <a:t/>
            </a:r>
            <a:br>
              <a:rPr lang="en-US" sz="3100" u="sng" cap="small" dirty="0" smtClean="0"/>
            </a:br>
            <a:r>
              <a:rPr lang="en-US" sz="3100" u="sng" cap="small" dirty="0" smtClean="0"/>
              <a:t/>
            </a:r>
            <a:br>
              <a:rPr lang="en-US" sz="3100" u="sng" cap="small" dirty="0" smtClean="0"/>
            </a:br>
            <a:r>
              <a:rPr lang="en-US" dirty="0" smtClean="0"/>
              <a:t>XEERASHA HAGA </a:t>
            </a:r>
            <a:r>
              <a:rPr lang="en-US" cap="small" dirty="0" smtClean="0"/>
              <a:t>	</a:t>
            </a:r>
            <a:br>
              <a:rPr lang="en-US" cap="small" dirty="0" smtClean="0"/>
            </a:br>
            <a:r>
              <a:rPr lang="en-US" i="1" dirty="0" smtClean="0"/>
              <a:t>	</a:t>
            </a:r>
            <a:br>
              <a:rPr lang="en-US" i="1" dirty="0" smtClean="0"/>
            </a:br>
            <a:endParaRPr lang="en-US" dirty="0"/>
          </a:p>
        </p:txBody>
      </p:sp>
      <p:sp>
        <p:nvSpPr>
          <p:cNvPr id="3" name="Content Placeholder 2"/>
          <p:cNvSpPr>
            <a:spLocks noGrp="1"/>
          </p:cNvSpPr>
          <p:nvPr>
            <p:ph idx="1"/>
          </p:nvPr>
        </p:nvSpPr>
        <p:spPr/>
        <p:txBody>
          <a:bodyPr/>
          <a:lstStyle/>
          <a:p>
            <a:r>
              <a:rPr lang="en-US" b="1" dirty="0" err="1" smtClean="0"/>
              <a:t>Xeerasha</a:t>
            </a:r>
            <a:r>
              <a:rPr lang="en-US" b="1" dirty="0" smtClean="0"/>
              <a:t> </a:t>
            </a:r>
            <a:r>
              <a:rPr lang="en-US" b="1" dirty="0" err="1" smtClean="0"/>
              <a:t>hagida</a:t>
            </a:r>
            <a:r>
              <a:rPr lang="en-US" b="1" dirty="0" smtClean="0"/>
              <a:t> </a:t>
            </a:r>
            <a:r>
              <a:rPr lang="en-US" b="1" dirty="0" err="1" smtClean="0"/>
              <a:t>ee</a:t>
            </a:r>
            <a:r>
              <a:rPr lang="en-US" b="1" dirty="0" smtClean="0"/>
              <a:t> GBV </a:t>
            </a:r>
            <a:r>
              <a:rPr lang="en-US" b="1" dirty="0" err="1" smtClean="0"/>
              <a:t>marka</a:t>
            </a:r>
            <a:r>
              <a:rPr lang="en-US" b="1" dirty="0" smtClean="0"/>
              <a:t> </a:t>
            </a:r>
            <a:r>
              <a:rPr lang="en-US" b="1" dirty="0" err="1" smtClean="0"/>
              <a:t>gargaar</a:t>
            </a:r>
            <a:r>
              <a:rPr lang="en-US" b="1" dirty="0" smtClean="0"/>
              <a:t> </a:t>
            </a:r>
            <a:r>
              <a:rPr lang="en-US" b="1" dirty="0" err="1" smtClean="0"/>
              <a:t>loo</a:t>
            </a:r>
            <a:r>
              <a:rPr lang="en-US" b="1" dirty="0" smtClean="0"/>
              <a:t> </a:t>
            </a:r>
            <a:r>
              <a:rPr lang="en-US" b="1" dirty="0" err="1" smtClean="0"/>
              <a:t>fidinayo</a:t>
            </a:r>
            <a:r>
              <a:rPr lang="en-US" b="1" dirty="0" smtClean="0"/>
              <a:t> </a:t>
            </a:r>
            <a:r>
              <a:rPr lang="en-US" b="1" dirty="0" err="1" smtClean="0"/>
              <a:t>badbaadaha</a:t>
            </a:r>
            <a:r>
              <a:rPr lang="en-US" b="1" dirty="0" smtClean="0"/>
              <a:t> </a:t>
            </a:r>
            <a:endParaRPr lang="en-US" dirty="0" smtClean="0"/>
          </a:p>
          <a:p>
            <a:pPr lvl="0"/>
            <a:r>
              <a:rPr lang="en-US" b="1" dirty="0" err="1" smtClean="0"/>
              <a:t>Xaqiiji</a:t>
            </a:r>
            <a:r>
              <a:rPr lang="en-US" b="1" dirty="0" smtClean="0"/>
              <a:t> </a:t>
            </a:r>
            <a:r>
              <a:rPr lang="en-US" b="1" dirty="0" err="1" smtClean="0"/>
              <a:t>badqabidda</a:t>
            </a:r>
            <a:r>
              <a:rPr lang="en-US" b="1" dirty="0" smtClean="0"/>
              <a:t> </a:t>
            </a:r>
            <a:r>
              <a:rPr lang="en-US" b="1" dirty="0" err="1" smtClean="0"/>
              <a:t>jidhka</a:t>
            </a:r>
            <a:r>
              <a:rPr lang="en-US" b="1" dirty="0" smtClean="0"/>
              <a:t> </a:t>
            </a:r>
            <a:r>
              <a:rPr lang="en-US" b="1" dirty="0" err="1" smtClean="0"/>
              <a:t>ee</a:t>
            </a:r>
            <a:r>
              <a:rPr lang="en-US" b="1" dirty="0" smtClean="0"/>
              <a:t> </a:t>
            </a:r>
            <a:r>
              <a:rPr lang="en-US" b="1" dirty="0" err="1" smtClean="0"/>
              <a:t>badbaadaha</a:t>
            </a:r>
            <a:r>
              <a:rPr lang="en-US" b="1" dirty="0" smtClean="0"/>
              <a:t> iyo </a:t>
            </a:r>
            <a:r>
              <a:rPr lang="en-US" b="1" dirty="0" err="1" smtClean="0"/>
              <a:t>kaalmo</a:t>
            </a:r>
            <a:r>
              <a:rPr lang="en-US" b="1" dirty="0" smtClean="0"/>
              <a:t> </a:t>
            </a:r>
            <a:r>
              <a:rPr lang="en-US" b="1" dirty="0" err="1" smtClean="0"/>
              <a:t>bixiyaha</a:t>
            </a:r>
            <a:endParaRPr lang="en-US" dirty="0" smtClean="0"/>
          </a:p>
          <a:p>
            <a:pPr lvl="0"/>
            <a:r>
              <a:rPr lang="en-US" b="1" dirty="0" err="1" smtClean="0"/>
              <a:t>Damaanad</a:t>
            </a:r>
            <a:r>
              <a:rPr lang="en-US" b="1" dirty="0" smtClean="0"/>
              <a:t> </a:t>
            </a:r>
            <a:r>
              <a:rPr lang="en-US" b="1" dirty="0" err="1" smtClean="0"/>
              <a:t>qaad</a:t>
            </a:r>
            <a:r>
              <a:rPr lang="en-US" b="1" dirty="0" smtClean="0"/>
              <a:t> </a:t>
            </a:r>
            <a:r>
              <a:rPr lang="en-US" b="1" dirty="0" err="1" smtClean="0"/>
              <a:t>xajinta</a:t>
            </a:r>
            <a:r>
              <a:rPr lang="en-US" b="1" dirty="0" smtClean="0"/>
              <a:t> </a:t>
            </a:r>
            <a:r>
              <a:rPr lang="en-US" b="1" dirty="0" err="1" smtClean="0"/>
              <a:t>sirta</a:t>
            </a:r>
            <a:r>
              <a:rPr lang="en-US" b="1" dirty="0" smtClean="0"/>
              <a:t>.</a:t>
            </a:r>
            <a:endParaRPr lang="en-US" dirty="0" smtClean="0"/>
          </a:p>
          <a:p>
            <a:pPr lvl="0"/>
            <a:r>
              <a:rPr lang="en-US" b="1" dirty="0" err="1" smtClean="0"/>
              <a:t>Xormee</a:t>
            </a:r>
            <a:r>
              <a:rPr lang="en-US" b="1" dirty="0" smtClean="0"/>
              <a:t> </a:t>
            </a:r>
            <a:r>
              <a:rPr lang="en-US" b="1" dirty="0" err="1" smtClean="0"/>
              <a:t>rabitaanka,xuquuqda</a:t>
            </a:r>
            <a:r>
              <a:rPr lang="en-US" b="1" dirty="0" smtClean="0"/>
              <a:t> &amp; </a:t>
            </a:r>
            <a:r>
              <a:rPr lang="en-US" b="1" dirty="0" err="1" smtClean="0"/>
              <a:t>sharafta</a:t>
            </a:r>
            <a:r>
              <a:rPr lang="en-US" b="1" dirty="0" smtClean="0"/>
              <a:t> </a:t>
            </a:r>
            <a:r>
              <a:rPr lang="en-US" b="1" dirty="0" err="1" smtClean="0"/>
              <a:t>badbaadaha</a:t>
            </a:r>
            <a:r>
              <a:rPr lang="en-US" b="1" dirty="0" smtClean="0"/>
              <a:t>.</a:t>
            </a:r>
            <a:endParaRPr lang="en-US" dirty="0" smtClean="0"/>
          </a:p>
          <a:p>
            <a:pPr lvl="0"/>
            <a:r>
              <a:rPr lang="en-US" b="1" dirty="0" err="1" smtClean="0"/>
              <a:t>Iska</a:t>
            </a:r>
            <a:r>
              <a:rPr lang="en-US" b="1" dirty="0" smtClean="0"/>
              <a:t> </a:t>
            </a:r>
            <a:r>
              <a:rPr lang="en-US" b="1" dirty="0" err="1" smtClean="0"/>
              <a:t>ilaali</a:t>
            </a:r>
            <a:r>
              <a:rPr lang="en-US" b="1" dirty="0" smtClean="0"/>
              <a:t> </a:t>
            </a:r>
            <a:r>
              <a:rPr lang="en-US" b="1" dirty="0" err="1" smtClean="0"/>
              <a:t>go’aan</a:t>
            </a:r>
            <a:r>
              <a:rPr lang="en-US" b="1" dirty="0" smtClean="0"/>
              <a:t> </a:t>
            </a:r>
            <a:r>
              <a:rPr lang="en-US" b="1" dirty="0" err="1" smtClean="0"/>
              <a:t>ku</a:t>
            </a:r>
            <a:r>
              <a:rPr lang="en-US" b="1" dirty="0" smtClean="0"/>
              <a:t> </a:t>
            </a:r>
            <a:r>
              <a:rPr lang="en-US" b="1" dirty="0" err="1" smtClean="0"/>
              <a:t>xukumidda</a:t>
            </a:r>
            <a:r>
              <a:rPr lang="en-US" b="1" dirty="0" smtClean="0"/>
              <a:t>. </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err="1" smtClean="0"/>
              <a:t>Genderku</a:t>
            </a:r>
            <a:r>
              <a:rPr lang="en-US" b="1" dirty="0" smtClean="0"/>
              <a:t> </a:t>
            </a:r>
            <a:r>
              <a:rPr lang="en-US" b="1" dirty="0" err="1" smtClean="0"/>
              <a:t>waa</a:t>
            </a:r>
            <a:r>
              <a:rPr lang="en-US" b="1" dirty="0" smtClean="0"/>
              <a:t> </a:t>
            </a:r>
            <a:r>
              <a:rPr lang="en-US" b="1" dirty="0" err="1" smtClean="0"/>
              <a:t>kalmad</a:t>
            </a:r>
            <a:r>
              <a:rPr lang="en-US" b="1" dirty="0" smtClean="0"/>
              <a:t> </a:t>
            </a:r>
            <a:r>
              <a:rPr lang="en-US" b="1" dirty="0" err="1" smtClean="0"/>
              <a:t>loo</a:t>
            </a:r>
            <a:r>
              <a:rPr lang="en-US" b="1" dirty="0" smtClean="0"/>
              <a:t> </a:t>
            </a:r>
            <a:r>
              <a:rPr lang="en-US" b="1" dirty="0" err="1" smtClean="0"/>
              <a:t>isticmaalo</a:t>
            </a:r>
            <a:r>
              <a:rPr lang="en-US" b="1" dirty="0" smtClean="0"/>
              <a:t> in </a:t>
            </a:r>
            <a:r>
              <a:rPr lang="en-US" b="1" dirty="0" err="1" smtClean="0"/>
              <a:t>lagu</a:t>
            </a:r>
            <a:r>
              <a:rPr lang="en-US" b="1" dirty="0" smtClean="0"/>
              <a:t> </a:t>
            </a:r>
            <a:r>
              <a:rPr lang="en-US" b="1" dirty="0" err="1" smtClean="0"/>
              <a:t>kala</a:t>
            </a:r>
            <a:r>
              <a:rPr lang="en-US" b="1" dirty="0" smtClean="0"/>
              <a:t> </a:t>
            </a:r>
            <a:r>
              <a:rPr lang="en-US" b="1" dirty="0" err="1" smtClean="0"/>
              <a:t>saaro</a:t>
            </a:r>
            <a:r>
              <a:rPr lang="en-US" b="1" dirty="0" smtClean="0"/>
              <a:t> </a:t>
            </a:r>
            <a:r>
              <a:rPr lang="en-US" b="1" dirty="0" err="1" smtClean="0"/>
              <a:t>faraqa</a:t>
            </a:r>
            <a:r>
              <a:rPr lang="en-US" b="1" dirty="0" smtClean="0"/>
              <a:t> u </a:t>
            </a:r>
            <a:r>
              <a:rPr lang="en-US" b="1" dirty="0" err="1" smtClean="0"/>
              <a:t>dhaxeeya</a:t>
            </a:r>
            <a:r>
              <a:rPr lang="en-US" b="1" dirty="0" smtClean="0"/>
              <a:t> </a:t>
            </a:r>
            <a:r>
              <a:rPr lang="en-US" b="1" dirty="0" smtClean="0">
                <a:solidFill>
                  <a:schemeClr val="accent6">
                    <a:lumMod val="50000"/>
                  </a:schemeClr>
                </a:solidFill>
              </a:rPr>
              <a:t>raga iyo </a:t>
            </a:r>
            <a:r>
              <a:rPr lang="en-US" b="1" dirty="0" err="1" smtClean="0">
                <a:solidFill>
                  <a:schemeClr val="accent6">
                    <a:lumMod val="50000"/>
                  </a:schemeClr>
                </a:solidFill>
              </a:rPr>
              <a:t>dumarka</a:t>
            </a:r>
            <a:r>
              <a:rPr lang="en-US" b="1" dirty="0" smtClean="0">
                <a:solidFill>
                  <a:schemeClr val="accent6">
                    <a:lumMod val="50000"/>
                  </a:schemeClr>
                </a:solidFill>
              </a:rPr>
              <a:t> </a:t>
            </a:r>
            <a:r>
              <a:rPr lang="en-US" b="1" dirty="0" err="1" smtClean="0"/>
              <a:t>kuwaasi</a:t>
            </a:r>
            <a:r>
              <a:rPr lang="en-US" b="1" dirty="0" smtClean="0"/>
              <a:t> </a:t>
            </a:r>
            <a:r>
              <a:rPr lang="en-US" b="1" dirty="0" err="1" smtClean="0"/>
              <a:t>oo</a:t>
            </a:r>
            <a:r>
              <a:rPr lang="en-US" b="1" dirty="0" smtClean="0"/>
              <a:t> </a:t>
            </a:r>
            <a:r>
              <a:rPr lang="en-US" b="1" dirty="0" err="1" smtClean="0"/>
              <a:t>bulsho</a:t>
            </a:r>
            <a:r>
              <a:rPr lang="en-US" b="1" dirty="0" smtClean="0"/>
              <a:t> </a:t>
            </a:r>
            <a:r>
              <a:rPr lang="en-US" b="1" dirty="0" err="1" smtClean="0"/>
              <a:t>ahaan</a:t>
            </a:r>
            <a:r>
              <a:rPr lang="en-US" b="1" dirty="0" smtClean="0"/>
              <a:t> </a:t>
            </a:r>
            <a:r>
              <a:rPr lang="en-US" b="1" dirty="0" err="1" smtClean="0"/>
              <a:t>loo</a:t>
            </a:r>
            <a:r>
              <a:rPr lang="en-US" b="1" dirty="0" smtClean="0"/>
              <a:t> </a:t>
            </a:r>
            <a:r>
              <a:rPr lang="en-US" b="1" dirty="0" err="1" smtClean="0"/>
              <a:t>go’aansado</a:t>
            </a:r>
            <a:r>
              <a:rPr lang="en-US" b="1" dirty="0" smtClean="0"/>
              <a:t>.                                                                                </a:t>
            </a:r>
            <a:endParaRPr lang="en-US" dirty="0" smtClean="0"/>
          </a:p>
          <a:p>
            <a:r>
              <a:rPr lang="en-US" b="1" dirty="0" err="1" smtClean="0"/>
              <a:t>Genderka</a:t>
            </a:r>
            <a:r>
              <a:rPr lang="en-US" b="1" dirty="0" smtClean="0"/>
              <a:t> </a:t>
            </a:r>
            <a:r>
              <a:rPr lang="en-US" b="1" dirty="0" err="1" smtClean="0"/>
              <a:t>waxaa</a:t>
            </a:r>
            <a:r>
              <a:rPr lang="en-US" b="1" dirty="0" smtClean="0"/>
              <a:t> </a:t>
            </a:r>
            <a:r>
              <a:rPr lang="en-US" b="1" dirty="0" err="1" smtClean="0"/>
              <a:t>inabara</a:t>
            </a:r>
            <a:r>
              <a:rPr lang="en-US" b="1" dirty="0" smtClean="0"/>
              <a:t> </a:t>
            </a:r>
            <a:r>
              <a:rPr lang="en-US" b="1" dirty="0" err="1" smtClean="0"/>
              <a:t>qoyskeena</a:t>
            </a:r>
            <a:r>
              <a:rPr lang="en-US" b="1" dirty="0" smtClean="0"/>
              <a:t>, </a:t>
            </a:r>
            <a:r>
              <a:rPr lang="en-US" b="1" dirty="0" err="1" smtClean="0"/>
              <a:t>bulshada</a:t>
            </a:r>
            <a:r>
              <a:rPr lang="en-US" b="1" dirty="0" smtClean="0"/>
              <a:t>, </a:t>
            </a:r>
            <a:r>
              <a:rPr lang="en-US" b="1" dirty="0" err="1" smtClean="0"/>
              <a:t>diinta,dhaqanada</a:t>
            </a:r>
            <a:r>
              <a:rPr lang="en-US" b="1" dirty="0" smtClean="0"/>
              <a:t> iyo </a:t>
            </a:r>
            <a:r>
              <a:rPr lang="en-US" b="1" dirty="0" err="1" smtClean="0"/>
              <a:t>qaabdhismeedka</a:t>
            </a:r>
            <a:r>
              <a:rPr lang="en-US" b="1" dirty="0" smtClean="0"/>
              <a:t> </a:t>
            </a:r>
            <a:r>
              <a:rPr lang="en-US" b="1" dirty="0" err="1" smtClean="0"/>
              <a:t>bulshada</a:t>
            </a:r>
            <a:r>
              <a:rPr lang="en-US" b="1" dirty="0" smtClean="0"/>
              <a:t>.    </a:t>
            </a:r>
          </a:p>
          <a:p>
            <a:r>
              <a:rPr lang="en-US" dirty="0" err="1" smtClean="0"/>
              <a:t>Kalmada</a:t>
            </a:r>
            <a:r>
              <a:rPr lang="en-US" dirty="0" smtClean="0"/>
              <a:t> gender </a:t>
            </a:r>
            <a:r>
              <a:rPr lang="en-US" dirty="0" err="1" smtClean="0"/>
              <a:t>waxay</a:t>
            </a:r>
            <a:r>
              <a:rPr lang="en-US" dirty="0" smtClean="0"/>
              <a:t> </a:t>
            </a:r>
            <a:r>
              <a:rPr lang="en-US" dirty="0" err="1" smtClean="0"/>
              <a:t>sharaxdaa</a:t>
            </a:r>
            <a:r>
              <a:rPr lang="en-US" dirty="0" smtClean="0"/>
              <a:t>  </a:t>
            </a:r>
            <a:r>
              <a:rPr lang="en-US" dirty="0" err="1" smtClean="0"/>
              <a:t>astaamaha</a:t>
            </a:r>
            <a:r>
              <a:rPr lang="en-US" dirty="0" smtClean="0"/>
              <a:t> </a:t>
            </a:r>
            <a:r>
              <a:rPr lang="en-US" dirty="0" err="1" smtClean="0"/>
              <a:t>bulsheed</a:t>
            </a:r>
            <a:r>
              <a:rPr lang="en-US" dirty="0" smtClean="0"/>
              <a:t>  </a:t>
            </a:r>
            <a:r>
              <a:rPr lang="en-US" dirty="0" err="1" smtClean="0"/>
              <a:t>taasi</a:t>
            </a:r>
            <a:r>
              <a:rPr lang="en-US" dirty="0" smtClean="0"/>
              <a:t> </a:t>
            </a:r>
            <a:r>
              <a:rPr lang="en-US" dirty="0" err="1" smtClean="0"/>
              <a:t>oo</a:t>
            </a:r>
            <a:r>
              <a:rPr lang="en-US" dirty="0" smtClean="0"/>
              <a:t> </a:t>
            </a:r>
            <a:r>
              <a:rPr lang="en-US" dirty="0" err="1" smtClean="0"/>
              <a:t>kala</a:t>
            </a:r>
            <a:r>
              <a:rPr lang="en-US" dirty="0" smtClean="0"/>
              <a:t> </a:t>
            </a:r>
            <a:r>
              <a:rPr lang="en-US" dirty="0" err="1" smtClean="0"/>
              <a:t>saaraysa</a:t>
            </a:r>
            <a:r>
              <a:rPr lang="en-US" dirty="0" smtClean="0"/>
              <a:t> </a:t>
            </a:r>
            <a:r>
              <a:rPr lang="en-US" dirty="0" err="1" smtClean="0"/>
              <a:t>faraqa</a:t>
            </a:r>
            <a:r>
              <a:rPr lang="en-US" dirty="0" smtClean="0"/>
              <a:t> u </a:t>
            </a:r>
            <a:r>
              <a:rPr lang="en-US" dirty="0" err="1" smtClean="0"/>
              <a:t>dhexeeya</a:t>
            </a:r>
            <a:r>
              <a:rPr lang="en-US" dirty="0" smtClean="0"/>
              <a:t> </a:t>
            </a:r>
            <a:r>
              <a:rPr lang="en-US" dirty="0" err="1" smtClean="0"/>
              <a:t>labka</a:t>
            </a:r>
            <a:r>
              <a:rPr lang="en-US" dirty="0" smtClean="0"/>
              <a:t> iyo </a:t>
            </a:r>
            <a:r>
              <a:rPr lang="en-US" dirty="0" err="1" smtClean="0"/>
              <a:t>dhidiga</a:t>
            </a:r>
            <a:r>
              <a:rPr lang="en-US" dirty="0" smtClean="0"/>
              <a:t>- </a:t>
            </a:r>
            <a:r>
              <a:rPr lang="en-US" dirty="0" err="1" smtClean="0"/>
              <a:t>taasi</a:t>
            </a:r>
            <a:r>
              <a:rPr lang="en-US" dirty="0" smtClean="0"/>
              <a:t> </a:t>
            </a:r>
            <a:r>
              <a:rPr lang="en-US" dirty="0" err="1" smtClean="0"/>
              <a:t>oo</a:t>
            </a:r>
            <a:r>
              <a:rPr lang="en-US" dirty="0" smtClean="0"/>
              <a:t> ay </a:t>
            </a:r>
            <a:r>
              <a:rPr lang="en-US" dirty="0" err="1" smtClean="0"/>
              <a:t>tahay</a:t>
            </a:r>
            <a:r>
              <a:rPr lang="en-US" dirty="0" smtClean="0"/>
              <a:t> </a:t>
            </a:r>
            <a:r>
              <a:rPr lang="en-US" dirty="0" err="1" smtClean="0"/>
              <a:t>inaad</a:t>
            </a:r>
            <a:r>
              <a:rPr lang="en-US" dirty="0" smtClean="0"/>
              <a:t> u </a:t>
            </a:r>
            <a:r>
              <a:rPr lang="en-US" dirty="0" err="1" smtClean="0"/>
              <a:t>dhaqano</a:t>
            </a:r>
            <a:r>
              <a:rPr lang="en-US" dirty="0" smtClean="0"/>
              <a:t> </a:t>
            </a:r>
            <a:r>
              <a:rPr lang="en-US" dirty="0" err="1" smtClean="0"/>
              <a:t>si</a:t>
            </a:r>
            <a:r>
              <a:rPr lang="en-US" dirty="0" smtClean="0"/>
              <a:t> </a:t>
            </a:r>
            <a:r>
              <a:rPr lang="en-US" b="1" dirty="0" err="1" smtClean="0"/>
              <a:t>nin-nimo</a:t>
            </a:r>
            <a:r>
              <a:rPr lang="en-US" b="1" dirty="0" smtClean="0"/>
              <a:t> </a:t>
            </a:r>
            <a:r>
              <a:rPr lang="en-US" b="1" dirty="0" err="1" smtClean="0"/>
              <a:t>ama</a:t>
            </a:r>
            <a:r>
              <a:rPr lang="en-US" b="1" dirty="0" smtClean="0"/>
              <a:t> </a:t>
            </a:r>
            <a:r>
              <a:rPr lang="en-US" b="1" dirty="0" err="1" smtClean="0"/>
              <a:t>dumarnimo</a:t>
            </a:r>
            <a:r>
              <a:rPr lang="en-US" dirty="0" smtClean="0"/>
              <a:t>. </a:t>
            </a:r>
            <a:r>
              <a:rPr lang="en-US" b="1" dirty="0" smtClean="0"/>
              <a:t>                                                                                          </a:t>
            </a:r>
            <a:endParaRPr lang="en-US" dirty="0" smtClean="0"/>
          </a:p>
          <a:p>
            <a:endParaRPr lang="en-US" dirty="0"/>
          </a:p>
        </p:txBody>
      </p:sp>
      <p:sp>
        <p:nvSpPr>
          <p:cNvPr id="1025" name="Rectangle 1"/>
          <p:cNvSpPr>
            <a:spLocks noGrp="1" noChangeArrowheads="1"/>
          </p:cNvSpPr>
          <p:nvPr>
            <p:ph type="title"/>
          </p:nvPr>
        </p:nvSpPr>
        <p:spPr bwMode="auto">
          <a:xfrm>
            <a:off x="304800" y="0"/>
            <a:ext cx="5572359"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err="1" smtClean="0">
                <a:ln>
                  <a:noFill/>
                </a:ln>
                <a:solidFill>
                  <a:srgbClr val="800000"/>
                </a:solidFill>
                <a:effectLst/>
                <a:latin typeface="Century Gothic" pitchFamily="34" charset="0"/>
                <a:ea typeface="Times New Roman" pitchFamily="18" charset="0"/>
              </a:rPr>
              <a:t>Fahanka</a:t>
            </a:r>
            <a:r>
              <a:rPr kumimoji="0" lang="en-US" sz="4400" b="1" i="0" u="none" strike="noStrike" cap="none" normalizeH="0" baseline="0" dirty="0" smtClean="0">
                <a:ln>
                  <a:noFill/>
                </a:ln>
                <a:solidFill>
                  <a:srgbClr val="800000"/>
                </a:solidFill>
                <a:effectLst/>
                <a:latin typeface="Century Gothic" pitchFamily="34" charset="0"/>
                <a:ea typeface="Times New Roman" pitchFamily="18" charset="0"/>
              </a:rPr>
              <a:t> </a:t>
            </a:r>
            <a:r>
              <a:rPr kumimoji="0" lang="en-US" sz="4400" b="1" i="0" u="none" strike="noStrike" cap="none" normalizeH="0" baseline="0" dirty="0" err="1" smtClean="0">
                <a:ln>
                  <a:noFill/>
                </a:ln>
                <a:solidFill>
                  <a:srgbClr val="800000"/>
                </a:solidFill>
                <a:effectLst/>
                <a:latin typeface="Century Gothic" pitchFamily="34" charset="0"/>
                <a:ea typeface="Times New Roman" pitchFamily="18" charset="0"/>
              </a:rPr>
              <a:t>genderka</a:t>
            </a:r>
            <a:r>
              <a:rPr kumimoji="0" lang="en-US" sz="4400" b="1" i="0" u="none" strike="noStrike" cap="none" normalizeH="0" baseline="0" dirty="0" smtClean="0">
                <a:ln>
                  <a:noFill/>
                </a:ln>
                <a:solidFill>
                  <a:srgbClr val="800000"/>
                </a:solidFill>
                <a:effectLst/>
                <a:latin typeface="Century Gothic" pitchFamily="34" charset="0"/>
                <a:ea typeface="Times New Roman" pitchFamily="18" charset="0"/>
              </a:rPr>
              <a:t>:</a:t>
            </a:r>
            <a:endParaRPr kumimoji="0" lang="en-US" sz="6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143000"/>
          </a:xfrm>
        </p:spPr>
        <p:txBody>
          <a:bodyPr>
            <a:normAutofit/>
          </a:bodyPr>
          <a:lstStyle/>
          <a:p>
            <a:r>
              <a:rPr lang="en-US" sz="2700" b="1" cap="small" dirty="0" smtClean="0"/>
              <a:t>	</a:t>
            </a:r>
            <a:r>
              <a:rPr lang="en-US" b="1" cap="small" dirty="0" smtClean="0"/>
              <a:t/>
            </a:r>
            <a:br>
              <a:rPr lang="en-US" b="1" cap="small" dirty="0" smtClean="0"/>
            </a:br>
            <a:r>
              <a:rPr lang="en-US" b="1" cap="small" dirty="0" err="1" smtClean="0"/>
              <a:t>xeerasha</a:t>
            </a:r>
            <a:r>
              <a:rPr lang="en-US" b="1" cap="small" dirty="0" smtClean="0"/>
              <a:t> </a:t>
            </a:r>
            <a:r>
              <a:rPr lang="en-US" b="1" cap="small" dirty="0" err="1" smtClean="0"/>
              <a:t>Haga</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b="1" dirty="0" err="1" smtClean="0"/>
              <a:t>Sababta</a:t>
            </a:r>
            <a:r>
              <a:rPr lang="en-US" b="1" dirty="0" smtClean="0"/>
              <a:t> </a:t>
            </a:r>
            <a:r>
              <a:rPr lang="en-US" b="1" dirty="0" err="1" smtClean="0"/>
              <a:t>loo</a:t>
            </a:r>
            <a:r>
              <a:rPr lang="en-US" b="1" dirty="0" smtClean="0"/>
              <a:t> </a:t>
            </a:r>
            <a:r>
              <a:rPr lang="en-US" b="1" dirty="0" err="1" smtClean="0"/>
              <a:t>xafidayo</a:t>
            </a:r>
            <a:r>
              <a:rPr lang="en-US" b="1" dirty="0" smtClean="0"/>
              <a:t> (</a:t>
            </a:r>
            <a:r>
              <a:rPr lang="en-US" b="1" dirty="0" err="1" smtClean="0"/>
              <a:t>ilaalinayo</a:t>
            </a:r>
            <a:r>
              <a:rPr lang="en-US" b="1" dirty="0" smtClean="0"/>
              <a:t>) </a:t>
            </a:r>
            <a:r>
              <a:rPr lang="en-US" b="1" dirty="0" err="1" smtClean="0"/>
              <a:t>sirta</a:t>
            </a:r>
            <a:r>
              <a:rPr lang="en-US" b="1" dirty="0" smtClean="0"/>
              <a:t> </a:t>
            </a:r>
            <a:r>
              <a:rPr lang="en-US" b="1" dirty="0" err="1" smtClean="0"/>
              <a:t>waa</a:t>
            </a:r>
            <a:r>
              <a:rPr lang="en-US" b="1" dirty="0" smtClean="0"/>
              <a:t>:</a:t>
            </a:r>
            <a:endParaRPr lang="en-US" dirty="0" smtClean="0"/>
          </a:p>
          <a:p>
            <a:pPr lvl="0"/>
            <a:r>
              <a:rPr lang="en-US" b="1" dirty="0" err="1" smtClean="0"/>
              <a:t>Siloo</a:t>
            </a:r>
            <a:r>
              <a:rPr lang="en-US" b="1" dirty="0" smtClean="0"/>
              <a:t> </a:t>
            </a:r>
            <a:r>
              <a:rPr lang="en-US" b="1" dirty="0" err="1" smtClean="0"/>
              <a:t>ilaaliyo</a:t>
            </a:r>
            <a:r>
              <a:rPr lang="en-US" b="1" dirty="0" smtClean="0"/>
              <a:t> </a:t>
            </a:r>
            <a:r>
              <a:rPr lang="en-US" b="1" dirty="0" err="1" smtClean="0"/>
              <a:t>sharafta</a:t>
            </a:r>
            <a:r>
              <a:rPr lang="en-US" b="1" dirty="0" smtClean="0"/>
              <a:t> iyo </a:t>
            </a:r>
            <a:r>
              <a:rPr lang="en-US" b="1" dirty="0" err="1" smtClean="0"/>
              <a:t>karamada</a:t>
            </a:r>
            <a:r>
              <a:rPr lang="en-US" b="1" dirty="0" smtClean="0"/>
              <a:t> </a:t>
            </a:r>
            <a:r>
              <a:rPr lang="en-US" b="1" dirty="0" err="1" smtClean="0"/>
              <a:t>badbaadaha</a:t>
            </a:r>
            <a:endParaRPr lang="en-US" dirty="0" smtClean="0"/>
          </a:p>
          <a:p>
            <a:pPr lvl="0"/>
            <a:r>
              <a:rPr lang="en-US" b="1" dirty="0" err="1" smtClean="0"/>
              <a:t>Runtoo</a:t>
            </a:r>
            <a:r>
              <a:rPr lang="en-US" b="1" dirty="0" smtClean="0"/>
              <a:t> la </a:t>
            </a:r>
            <a:r>
              <a:rPr lang="en-US" b="1" dirty="0" err="1" smtClean="0"/>
              <a:t>hormariyo</a:t>
            </a:r>
            <a:endParaRPr lang="en-US" dirty="0" smtClean="0"/>
          </a:p>
          <a:p>
            <a:pPr lvl="0"/>
            <a:r>
              <a:rPr lang="en-US" b="1" dirty="0" err="1" smtClean="0"/>
              <a:t>Dhiirigalinta</a:t>
            </a:r>
            <a:r>
              <a:rPr lang="en-US" b="1" dirty="0" smtClean="0"/>
              <a:t> </a:t>
            </a:r>
            <a:r>
              <a:rPr lang="en-US" b="1" dirty="0" err="1" smtClean="0"/>
              <a:t>badbaadayaash</a:t>
            </a:r>
            <a:r>
              <a:rPr lang="en-US" b="1" dirty="0" smtClean="0"/>
              <a:t> </a:t>
            </a:r>
            <a:r>
              <a:rPr lang="en-US" b="1" dirty="0" err="1" smtClean="0"/>
              <a:t>si</a:t>
            </a:r>
            <a:r>
              <a:rPr lang="en-US" b="1" dirty="0" smtClean="0"/>
              <a:t> ay u </a:t>
            </a:r>
            <a:r>
              <a:rPr lang="en-US" b="1" dirty="0" err="1" smtClean="0"/>
              <a:t>yimaadaan</a:t>
            </a:r>
            <a:r>
              <a:rPr lang="en-US" b="1" dirty="0" smtClean="0"/>
              <a:t> in la </a:t>
            </a:r>
            <a:r>
              <a:rPr lang="en-US" b="1" dirty="0" err="1" smtClean="0"/>
              <a:t>caawiyo</a:t>
            </a:r>
            <a:r>
              <a:rPr lang="en-US" b="1" dirty="0" smtClean="0"/>
              <a:t> </a:t>
            </a:r>
          </a:p>
          <a:p>
            <a:pPr lvl="0">
              <a:buNone/>
            </a:pPr>
            <a:r>
              <a:rPr lang="en-US" b="1" dirty="0" err="1" smtClean="0"/>
              <a:t>Iska</a:t>
            </a:r>
            <a:r>
              <a:rPr lang="en-US" b="1" dirty="0" smtClean="0"/>
              <a:t> </a:t>
            </a:r>
            <a:r>
              <a:rPr lang="en-US" b="1" dirty="0" err="1" smtClean="0"/>
              <a:t>dhawrida</a:t>
            </a:r>
            <a:r>
              <a:rPr lang="en-US" b="1" dirty="0" smtClean="0"/>
              <a:t> </a:t>
            </a:r>
            <a:r>
              <a:rPr lang="en-US" b="1" dirty="0" err="1" smtClean="0"/>
              <a:t>go’aan</a:t>
            </a:r>
            <a:r>
              <a:rPr lang="en-US" b="1" dirty="0" smtClean="0"/>
              <a:t> </a:t>
            </a:r>
            <a:r>
              <a:rPr lang="en-US" b="1" dirty="0" err="1" smtClean="0"/>
              <a:t>ridida</a:t>
            </a:r>
            <a:r>
              <a:rPr lang="en-US" b="1" dirty="0" smtClean="0"/>
              <a:t> iyo </a:t>
            </a:r>
            <a:r>
              <a:rPr lang="en-US" b="1" dirty="0" err="1" smtClean="0"/>
              <a:t>tixgalinta</a:t>
            </a:r>
            <a:r>
              <a:rPr lang="en-US" b="1" dirty="0" smtClean="0"/>
              <a:t> </a:t>
            </a:r>
            <a:r>
              <a:rPr lang="en-US" b="1" dirty="0" err="1" smtClean="0"/>
              <a:t>rabitaanka</a:t>
            </a:r>
            <a:r>
              <a:rPr lang="en-US" b="1" dirty="0" smtClean="0"/>
              <a:t> </a:t>
            </a:r>
            <a:r>
              <a:rPr lang="en-US" b="1" dirty="0" err="1" smtClean="0"/>
              <a:t>dhibbanaha</a:t>
            </a:r>
            <a:r>
              <a:rPr lang="en-US" b="1" dirty="0" smtClean="0"/>
              <a:t> </a:t>
            </a:r>
            <a:r>
              <a:rPr lang="en-US" b="1" dirty="0" err="1" smtClean="0"/>
              <a:t>ee</a:t>
            </a:r>
            <a:r>
              <a:rPr lang="en-US" b="1" dirty="0" smtClean="0"/>
              <a:t> </a:t>
            </a:r>
            <a:r>
              <a:rPr lang="en-US" b="1" dirty="0" err="1" smtClean="0"/>
              <a:t>adeeg</a:t>
            </a:r>
            <a:r>
              <a:rPr lang="en-US" b="1" dirty="0" smtClean="0"/>
              <a:t> </a:t>
            </a:r>
            <a:r>
              <a:rPr lang="en-US" b="1" dirty="0" err="1" smtClean="0"/>
              <a:t>bixiyuhu</a:t>
            </a:r>
            <a:r>
              <a:rPr lang="en-US" b="1" dirty="0" smtClean="0"/>
              <a:t> </a:t>
            </a:r>
            <a:r>
              <a:rPr lang="en-US" b="1" dirty="0" err="1" smtClean="0"/>
              <a:t>waa</a:t>
            </a:r>
            <a:r>
              <a:rPr lang="en-US" b="1" dirty="0" smtClean="0"/>
              <a:t> : </a:t>
            </a:r>
            <a:endParaRPr lang="en-US" dirty="0" smtClean="0"/>
          </a:p>
          <a:p>
            <a:pPr lvl="0"/>
            <a:r>
              <a:rPr lang="en-US" b="1" dirty="0" err="1" smtClean="0"/>
              <a:t>Dhisida</a:t>
            </a:r>
            <a:r>
              <a:rPr lang="en-US" b="1" dirty="0" smtClean="0"/>
              <a:t> </a:t>
            </a:r>
            <a:r>
              <a:rPr lang="en-US" b="1" dirty="0" err="1" smtClean="0"/>
              <a:t>xidhiidh</a:t>
            </a:r>
            <a:r>
              <a:rPr lang="en-US" b="1" dirty="0" smtClean="0"/>
              <a:t> </a:t>
            </a:r>
            <a:r>
              <a:rPr lang="en-US" b="1" dirty="0" err="1" smtClean="0"/>
              <a:t>aaminaad</a:t>
            </a:r>
            <a:r>
              <a:rPr lang="en-US" b="1" dirty="0" smtClean="0"/>
              <a:t> iyo </a:t>
            </a:r>
            <a:r>
              <a:rPr lang="en-US" b="1" dirty="0" err="1" smtClean="0"/>
              <a:t>kalsooni</a:t>
            </a:r>
            <a:r>
              <a:rPr lang="en-US" b="1" dirty="0" smtClean="0"/>
              <a:t>.  </a:t>
            </a:r>
            <a:endParaRPr lang="en-US" dirty="0" smtClean="0"/>
          </a:p>
          <a:p>
            <a:pPr lvl="0"/>
            <a:r>
              <a:rPr lang="en-US" b="1" dirty="0" err="1" smtClean="0"/>
              <a:t>Abuurida</a:t>
            </a:r>
            <a:r>
              <a:rPr lang="en-US" b="1" dirty="0" smtClean="0"/>
              <a:t> </a:t>
            </a:r>
            <a:r>
              <a:rPr lang="en-US" b="1" dirty="0" err="1" smtClean="0"/>
              <a:t>deegaan</a:t>
            </a:r>
            <a:r>
              <a:rPr lang="en-US" b="1" dirty="0" smtClean="0"/>
              <a:t> </a:t>
            </a:r>
            <a:r>
              <a:rPr lang="en-US" b="1" dirty="0" err="1" smtClean="0"/>
              <a:t>caawin</a:t>
            </a:r>
            <a:r>
              <a:rPr lang="en-US" b="1" dirty="0" smtClean="0"/>
              <a:t> </a:t>
            </a:r>
            <a:r>
              <a:rPr lang="en-US" b="1" dirty="0" err="1" smtClean="0"/>
              <a:t>doona</a:t>
            </a:r>
            <a:r>
              <a:rPr lang="en-US" b="1" dirty="0" smtClean="0"/>
              <a:t> </a:t>
            </a:r>
            <a:r>
              <a:rPr lang="en-US" b="1" dirty="0" err="1" smtClean="0"/>
              <a:t>dhibbanahs</a:t>
            </a:r>
            <a:r>
              <a:rPr lang="en-US" b="1" dirty="0" smtClean="0"/>
              <a:t> </a:t>
            </a:r>
            <a:r>
              <a:rPr lang="en-US" b="1" dirty="0" err="1" smtClean="0"/>
              <a:t>si</a:t>
            </a:r>
            <a:r>
              <a:rPr lang="en-US" b="1" dirty="0" smtClean="0"/>
              <a:t> ay </a:t>
            </a:r>
            <a:r>
              <a:rPr lang="en-US" b="1" dirty="0" err="1" smtClean="0"/>
              <a:t>ula</a:t>
            </a:r>
            <a:r>
              <a:rPr lang="en-US" b="1" dirty="0" smtClean="0"/>
              <a:t> </a:t>
            </a:r>
            <a:r>
              <a:rPr lang="en-US" b="1" dirty="0" err="1" smtClean="0"/>
              <a:t>qabsato</a:t>
            </a:r>
            <a:r>
              <a:rPr lang="en-US" b="1" dirty="0" smtClean="0"/>
              <a:t> </a:t>
            </a:r>
            <a:r>
              <a:rPr lang="en-US" b="1" dirty="0" err="1" smtClean="0"/>
              <a:t>oo</a:t>
            </a:r>
            <a:r>
              <a:rPr lang="en-US" b="1" dirty="0" smtClean="0"/>
              <a:t> ay </a:t>
            </a:r>
            <a:r>
              <a:rPr lang="en-US" b="1" dirty="0" err="1" smtClean="0"/>
              <a:t>hore</a:t>
            </a:r>
            <a:r>
              <a:rPr lang="en-US" b="1" dirty="0" smtClean="0"/>
              <a:t> </a:t>
            </a:r>
            <a:r>
              <a:rPr lang="en-US" b="1" dirty="0" err="1" smtClean="0"/>
              <a:t>ugu</a:t>
            </a:r>
            <a:r>
              <a:rPr lang="en-US" b="1" dirty="0" smtClean="0"/>
              <a:t> </a:t>
            </a:r>
            <a:r>
              <a:rPr lang="en-US" b="1" dirty="0" err="1" smtClean="0"/>
              <a:t>siiwadato</a:t>
            </a:r>
            <a:r>
              <a:rPr lang="en-US" b="1" dirty="0" smtClean="0"/>
              <a:t> </a:t>
            </a:r>
            <a:r>
              <a:rPr lang="en-US" b="1" dirty="0" err="1" smtClean="0"/>
              <a:t>nolosheeda</a:t>
            </a:r>
            <a:r>
              <a:rPr lang="en-US" b="1" dirty="0" smtClean="0"/>
              <a:t>. </a:t>
            </a:r>
            <a:endParaRPr lang="en-US" dirty="0" smtClean="0"/>
          </a:p>
          <a:p>
            <a:pPr lvl="0"/>
            <a:endParaRPr lang="en-US" dirty="0" smtClean="0"/>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buNone/>
            </a:pPr>
            <a:r>
              <a:rPr lang="en-US" sz="4800" b="1" dirty="0" smtClean="0"/>
              <a:t>MAHADSANIDIIN</a:t>
            </a:r>
            <a:endParaRPr lang="en-US" sz="48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Equality of outcome</a:t>
            </a:r>
            <a:br>
              <a:rPr lang="en-US" dirty="0" smtClean="0"/>
            </a:br>
            <a:r>
              <a:rPr lang="en-US" dirty="0" smtClean="0"/>
              <a:t>the story of the fox and the crone </a:t>
            </a:r>
            <a:endParaRPr lang="en-US" dirty="0"/>
          </a:p>
        </p:txBody>
      </p:sp>
      <p:sp>
        <p:nvSpPr>
          <p:cNvPr id="3" name="Content Placeholder 2"/>
          <p:cNvSpPr>
            <a:spLocks noGrp="1"/>
          </p:cNvSpPr>
          <p:nvPr>
            <p:ph idx="1"/>
          </p:nvPr>
        </p:nvSpPr>
        <p:spPr/>
        <p:txBody>
          <a:bodyPr>
            <a:noAutofit/>
          </a:bodyPr>
          <a:lstStyle/>
          <a:p>
            <a:pPr algn="ctr">
              <a:buNone/>
            </a:pPr>
            <a:r>
              <a:rPr lang="en-US" sz="2700" b="1" dirty="0" smtClean="0"/>
              <a:t>“Equal treatment doesn’t mean the same treatment”</a:t>
            </a:r>
          </a:p>
          <a:p>
            <a:pPr>
              <a:buNone/>
            </a:pPr>
            <a:r>
              <a:rPr lang="en-US" sz="2700" dirty="0" smtClean="0"/>
              <a:t>The fox invited the crone to dinner. He served the </a:t>
            </a:r>
            <a:r>
              <a:rPr lang="en-US" sz="2700" dirty="0" err="1" smtClean="0"/>
              <a:t>foood</a:t>
            </a:r>
            <a:r>
              <a:rPr lang="en-US" sz="2700" dirty="0" smtClean="0"/>
              <a:t> as a large flat dish. The crone with her long, narrow beak could not eat.</a:t>
            </a:r>
          </a:p>
          <a:p>
            <a:pPr>
              <a:buNone/>
            </a:pPr>
            <a:r>
              <a:rPr lang="en-US" sz="2700" dirty="0" smtClean="0"/>
              <a:t>The crone invited the fox to dinner. She served the food in a deep vase, and so the fox with his short, wide face could not eat. Both friends had an equal opportunity for nourishment, but each time one of them could not take advantage of this opportunity. The development challenge in each case is to identify barriers to the opportunities that exist, and custom design the adjusted interventions that will lead to equality of outcome. </a:t>
            </a:r>
            <a:endParaRPr lang="en-US"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err="1" smtClean="0">
                <a:solidFill>
                  <a:srgbClr val="800000"/>
                </a:solidFill>
                <a:effectLst/>
                <a:latin typeface="Century Gothic" pitchFamily="34" charset="0"/>
                <a:ea typeface="Times New Roman" pitchFamily="18" charset="0"/>
              </a:rPr>
              <a:t>Fahanka</a:t>
            </a:r>
            <a:r>
              <a:rPr lang="en-US" b="1" cap="none" dirty="0" smtClean="0">
                <a:solidFill>
                  <a:srgbClr val="800000"/>
                </a:solidFill>
                <a:effectLst/>
                <a:latin typeface="Century Gothic" pitchFamily="34" charset="0"/>
                <a:ea typeface="Times New Roman" pitchFamily="18" charset="0"/>
              </a:rPr>
              <a:t> </a:t>
            </a:r>
            <a:r>
              <a:rPr lang="en-US" b="1" cap="none" dirty="0" err="1" smtClean="0">
                <a:solidFill>
                  <a:srgbClr val="800000"/>
                </a:solidFill>
                <a:effectLst/>
                <a:latin typeface="Century Gothic" pitchFamily="34" charset="0"/>
                <a:ea typeface="Times New Roman" pitchFamily="18" charset="0"/>
              </a:rPr>
              <a:t>genderka</a:t>
            </a:r>
            <a:r>
              <a:rPr lang="en-US" b="1" cap="none" dirty="0" smtClean="0">
                <a:solidFill>
                  <a:srgbClr val="800000"/>
                </a:solidFill>
                <a:effectLst/>
                <a:latin typeface="Century Gothic" pitchFamily="34" charset="0"/>
                <a:ea typeface="Times New Roman" pitchFamily="18" charset="0"/>
              </a:rPr>
              <a:t>:</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Waxaanu</a:t>
            </a:r>
            <a:r>
              <a:rPr lang="en-US" dirty="0" smtClean="0"/>
              <a:t> </a:t>
            </a:r>
            <a:r>
              <a:rPr lang="en-US" dirty="0" err="1" smtClean="0"/>
              <a:t>ku</a:t>
            </a:r>
            <a:r>
              <a:rPr lang="en-US" dirty="0" smtClean="0"/>
              <a:t> </a:t>
            </a:r>
            <a:r>
              <a:rPr lang="en-US" dirty="0" err="1" smtClean="0"/>
              <a:t>dhalanaa</a:t>
            </a:r>
            <a:r>
              <a:rPr lang="en-US" dirty="0" smtClean="0"/>
              <a:t> </a:t>
            </a:r>
            <a:r>
              <a:rPr lang="en-US" b="1" dirty="0" smtClean="0">
                <a:solidFill>
                  <a:schemeClr val="accent6">
                    <a:lumMod val="50000"/>
                  </a:schemeClr>
                </a:solidFill>
              </a:rPr>
              <a:t>lab </a:t>
            </a:r>
            <a:r>
              <a:rPr lang="en-US" b="1" dirty="0" err="1" smtClean="0">
                <a:solidFill>
                  <a:schemeClr val="accent6">
                    <a:lumMod val="50000"/>
                  </a:schemeClr>
                </a:solidFill>
              </a:rPr>
              <a:t>ama</a:t>
            </a:r>
            <a:r>
              <a:rPr lang="en-US" b="1" dirty="0" smtClean="0">
                <a:solidFill>
                  <a:schemeClr val="accent6">
                    <a:lumMod val="50000"/>
                  </a:schemeClr>
                </a:solidFill>
              </a:rPr>
              <a:t> </a:t>
            </a:r>
            <a:r>
              <a:rPr lang="en-US" b="1" dirty="0" err="1" smtClean="0">
                <a:solidFill>
                  <a:schemeClr val="accent6">
                    <a:lumMod val="50000"/>
                  </a:schemeClr>
                </a:solidFill>
              </a:rPr>
              <a:t>dhidig</a:t>
            </a:r>
            <a:r>
              <a:rPr lang="en-US" b="1" dirty="0" smtClean="0">
                <a:solidFill>
                  <a:schemeClr val="accent6">
                    <a:lumMod val="50000"/>
                  </a:schemeClr>
                </a:solidFill>
              </a:rPr>
              <a:t>,</a:t>
            </a:r>
            <a:r>
              <a:rPr lang="en-US" dirty="0" smtClean="0"/>
              <a:t> </a:t>
            </a:r>
            <a:r>
              <a:rPr lang="en-US" dirty="0" err="1" smtClean="0"/>
              <a:t>laakiin</a:t>
            </a:r>
            <a:r>
              <a:rPr lang="en-US" dirty="0" smtClean="0"/>
              <a:t> </a:t>
            </a:r>
            <a:r>
              <a:rPr lang="en-US" dirty="0" err="1" smtClean="0"/>
              <a:t>waxaynu</a:t>
            </a:r>
            <a:r>
              <a:rPr lang="en-US" dirty="0" smtClean="0"/>
              <a:t> </a:t>
            </a:r>
            <a:r>
              <a:rPr lang="en-US" dirty="0" err="1" smtClean="0"/>
              <a:t>baranaa</a:t>
            </a:r>
            <a:r>
              <a:rPr lang="en-US" dirty="0" smtClean="0"/>
              <a:t> </a:t>
            </a:r>
            <a:r>
              <a:rPr lang="en-US" dirty="0" err="1" smtClean="0"/>
              <a:t>inaynu</a:t>
            </a:r>
            <a:r>
              <a:rPr lang="en-US" dirty="0" smtClean="0"/>
              <a:t> </a:t>
            </a:r>
            <a:r>
              <a:rPr lang="en-US" dirty="0" err="1" smtClean="0"/>
              <a:t>noqono</a:t>
            </a:r>
            <a:r>
              <a:rPr lang="en-US" dirty="0" smtClean="0"/>
              <a:t> </a:t>
            </a:r>
            <a:r>
              <a:rPr lang="en-US" b="1" dirty="0" err="1" smtClean="0">
                <a:solidFill>
                  <a:schemeClr val="accent6">
                    <a:lumMod val="50000"/>
                  </a:schemeClr>
                </a:solidFill>
              </a:rPr>
              <a:t>gabdho</a:t>
            </a:r>
            <a:r>
              <a:rPr lang="en-US" b="1" dirty="0" smtClean="0">
                <a:solidFill>
                  <a:schemeClr val="accent6">
                    <a:lumMod val="50000"/>
                  </a:schemeClr>
                </a:solidFill>
              </a:rPr>
              <a:t> </a:t>
            </a:r>
            <a:r>
              <a:rPr lang="en-US" b="1" dirty="0" err="1" smtClean="0">
                <a:solidFill>
                  <a:schemeClr val="accent6">
                    <a:lumMod val="50000"/>
                  </a:schemeClr>
                </a:solidFill>
              </a:rPr>
              <a:t>ama</a:t>
            </a:r>
            <a:r>
              <a:rPr lang="en-US" b="1" dirty="0" smtClean="0">
                <a:solidFill>
                  <a:schemeClr val="accent6">
                    <a:lumMod val="50000"/>
                  </a:schemeClr>
                </a:solidFill>
              </a:rPr>
              <a:t> </a:t>
            </a:r>
            <a:r>
              <a:rPr lang="en-US" b="1" dirty="0" err="1" smtClean="0">
                <a:solidFill>
                  <a:schemeClr val="accent6">
                    <a:lumMod val="50000"/>
                  </a:schemeClr>
                </a:solidFill>
              </a:rPr>
              <a:t>wiilal</a:t>
            </a:r>
            <a:r>
              <a:rPr lang="en-US" b="1" dirty="0" smtClean="0">
                <a:solidFill>
                  <a:schemeClr val="accent6">
                    <a:lumMod val="50000"/>
                  </a:schemeClr>
                </a:solidFill>
              </a:rPr>
              <a:t>  </a:t>
            </a:r>
            <a:r>
              <a:rPr lang="en-US" dirty="0" err="1" smtClean="0"/>
              <a:t>kuwaas</a:t>
            </a:r>
            <a:r>
              <a:rPr lang="en-US" dirty="0" smtClean="0"/>
              <a:t> </a:t>
            </a:r>
            <a:r>
              <a:rPr lang="en-US" dirty="0" err="1" smtClean="0"/>
              <a:t>oo</a:t>
            </a:r>
            <a:r>
              <a:rPr lang="en-US" dirty="0" smtClean="0"/>
              <a:t> </a:t>
            </a:r>
            <a:r>
              <a:rPr lang="en-US" dirty="0" err="1" smtClean="0"/>
              <a:t>noqondoona</a:t>
            </a:r>
            <a:r>
              <a:rPr lang="en-US" dirty="0" smtClean="0"/>
              <a:t> </a:t>
            </a:r>
            <a:r>
              <a:rPr lang="en-US" b="1" dirty="0" smtClean="0">
                <a:solidFill>
                  <a:schemeClr val="accent6">
                    <a:lumMod val="50000"/>
                  </a:schemeClr>
                </a:solidFill>
              </a:rPr>
              <a:t>rag iyo </a:t>
            </a:r>
            <a:r>
              <a:rPr lang="en-US" b="1" dirty="0" err="1" smtClean="0">
                <a:solidFill>
                  <a:schemeClr val="accent6">
                    <a:lumMod val="50000"/>
                  </a:schemeClr>
                </a:solidFill>
              </a:rPr>
              <a:t>dumar</a:t>
            </a:r>
            <a:r>
              <a:rPr lang="en-US" dirty="0" smtClean="0"/>
              <a:t>. </a:t>
            </a:r>
          </a:p>
          <a:p>
            <a:r>
              <a:rPr lang="en-US" dirty="0" err="1" smtClean="0"/>
              <a:t>Marka</a:t>
            </a:r>
            <a:r>
              <a:rPr lang="en-US" dirty="0" smtClean="0"/>
              <a:t> </a:t>
            </a:r>
            <a:r>
              <a:rPr lang="en-US" dirty="0" err="1" smtClean="0"/>
              <a:t>aynu</a:t>
            </a:r>
            <a:r>
              <a:rPr lang="en-US" dirty="0" smtClean="0"/>
              <a:t> </a:t>
            </a:r>
            <a:r>
              <a:rPr lang="en-US" dirty="0" err="1" smtClean="0"/>
              <a:t>hadaba</a:t>
            </a:r>
            <a:r>
              <a:rPr lang="en-US" dirty="0" smtClean="0"/>
              <a:t> </a:t>
            </a:r>
            <a:r>
              <a:rPr lang="en-US" dirty="0" err="1" smtClean="0"/>
              <a:t>nahay</a:t>
            </a:r>
            <a:r>
              <a:rPr lang="en-US" dirty="0" smtClean="0"/>
              <a:t> </a:t>
            </a:r>
            <a:r>
              <a:rPr lang="en-US" dirty="0" err="1" smtClean="0"/>
              <a:t>gabdho</a:t>
            </a:r>
            <a:r>
              <a:rPr lang="en-US" dirty="0" smtClean="0"/>
              <a:t> </a:t>
            </a:r>
            <a:r>
              <a:rPr lang="en-US" dirty="0" err="1" smtClean="0"/>
              <a:t>ama</a:t>
            </a:r>
            <a:r>
              <a:rPr lang="en-US" dirty="0" smtClean="0"/>
              <a:t> </a:t>
            </a:r>
            <a:r>
              <a:rPr lang="en-US" dirty="0" err="1" smtClean="0"/>
              <a:t>wiilal</a:t>
            </a:r>
            <a:r>
              <a:rPr lang="en-US" dirty="0" smtClean="0"/>
              <a:t>  </a:t>
            </a:r>
            <a:r>
              <a:rPr lang="en-US" dirty="0" err="1" smtClean="0"/>
              <a:t>waxaa</a:t>
            </a:r>
            <a:r>
              <a:rPr lang="en-US" dirty="0" smtClean="0"/>
              <a:t> la </a:t>
            </a:r>
            <a:r>
              <a:rPr lang="en-US" dirty="0" err="1" smtClean="0"/>
              <a:t>ina</a:t>
            </a:r>
            <a:r>
              <a:rPr lang="en-US" dirty="0" smtClean="0"/>
              <a:t> </a:t>
            </a:r>
            <a:r>
              <a:rPr lang="en-US" dirty="0" err="1" smtClean="0"/>
              <a:t>baraa</a:t>
            </a:r>
            <a:r>
              <a:rPr lang="en-US" dirty="0" smtClean="0"/>
              <a:t> </a:t>
            </a:r>
            <a:r>
              <a:rPr lang="en-US" b="1" dirty="0" err="1" smtClean="0"/>
              <a:t>dhaqamo</a:t>
            </a:r>
            <a:r>
              <a:rPr lang="en-US" b="1" dirty="0" smtClean="0"/>
              <a:t> iyo </a:t>
            </a:r>
            <a:r>
              <a:rPr lang="en-US" b="1" dirty="0" err="1" smtClean="0"/>
              <a:t>dabeecado</a:t>
            </a:r>
            <a:r>
              <a:rPr lang="en-US" b="1" dirty="0" smtClean="0"/>
              <a:t> </a:t>
            </a:r>
            <a:r>
              <a:rPr lang="en-US" dirty="0" err="1" smtClean="0"/>
              <a:t>kuwaa</a:t>
            </a:r>
            <a:r>
              <a:rPr lang="en-US" dirty="0" smtClean="0"/>
              <a:t> </a:t>
            </a:r>
            <a:r>
              <a:rPr lang="en-US" dirty="0" err="1" smtClean="0"/>
              <a:t>oo</a:t>
            </a:r>
            <a:r>
              <a:rPr lang="en-US" dirty="0" smtClean="0"/>
              <a:t> ay </a:t>
            </a:r>
            <a:r>
              <a:rPr lang="en-US" dirty="0" err="1" smtClean="0"/>
              <a:t>leeyihiin</a:t>
            </a:r>
            <a:r>
              <a:rPr lang="en-US" dirty="0" smtClean="0"/>
              <a:t> </a:t>
            </a:r>
            <a:r>
              <a:rPr lang="en-US" dirty="0" err="1" smtClean="0"/>
              <a:t>gabdhaha</a:t>
            </a:r>
            <a:r>
              <a:rPr lang="en-US" dirty="0" smtClean="0"/>
              <a:t> iyo </a:t>
            </a:r>
            <a:r>
              <a:rPr lang="en-US" dirty="0" err="1" smtClean="0"/>
              <a:t>wiilashu</a:t>
            </a:r>
            <a:r>
              <a:rPr lang="en-US" dirty="0" smtClean="0"/>
              <a:t> .</a:t>
            </a:r>
          </a:p>
          <a:p>
            <a:r>
              <a:rPr lang="en-US" dirty="0" err="1" smtClean="0"/>
              <a:t>Sababtoo</a:t>
            </a:r>
            <a:r>
              <a:rPr lang="en-US" dirty="0" smtClean="0"/>
              <a:t> ah </a:t>
            </a:r>
            <a:r>
              <a:rPr lang="en-US" dirty="0" err="1" smtClean="0"/>
              <a:t>bulshadu</a:t>
            </a:r>
            <a:r>
              <a:rPr lang="en-US" dirty="0" smtClean="0"/>
              <a:t> </a:t>
            </a:r>
            <a:r>
              <a:rPr lang="en-US" dirty="0" err="1" smtClean="0"/>
              <a:t>waxay</a:t>
            </a:r>
            <a:r>
              <a:rPr lang="en-US" dirty="0" smtClean="0"/>
              <a:t> u </a:t>
            </a:r>
            <a:r>
              <a:rPr lang="en-US" dirty="0" err="1" smtClean="0"/>
              <a:t>isticmaashaa</a:t>
            </a:r>
            <a:r>
              <a:rPr lang="en-US" dirty="0" smtClean="0"/>
              <a:t>  </a:t>
            </a:r>
            <a:r>
              <a:rPr lang="en-US" dirty="0" err="1" smtClean="0"/>
              <a:t>doorka</a:t>
            </a:r>
            <a:r>
              <a:rPr lang="en-US" dirty="0" smtClean="0"/>
              <a:t> </a:t>
            </a:r>
            <a:r>
              <a:rPr lang="en-US" dirty="0" err="1" smtClean="0"/>
              <a:t>genderka</a:t>
            </a:r>
            <a:r>
              <a:rPr lang="en-US" dirty="0" smtClean="0"/>
              <a:t>  iyo </a:t>
            </a:r>
            <a:r>
              <a:rPr lang="en-US" dirty="0" err="1" smtClean="0"/>
              <a:t>masuuliyada</a:t>
            </a:r>
            <a:r>
              <a:rPr lang="en-US" dirty="0" smtClean="0"/>
              <a:t> </a:t>
            </a:r>
            <a:r>
              <a:rPr lang="en-US" dirty="0" err="1" smtClean="0"/>
              <a:t>macna</a:t>
            </a:r>
            <a:r>
              <a:rPr lang="en-US" dirty="0" smtClean="0"/>
              <a:t> </a:t>
            </a:r>
            <a:r>
              <a:rPr lang="en-US" dirty="0" err="1" smtClean="0"/>
              <a:t>ahaan</a:t>
            </a:r>
            <a:r>
              <a:rPr lang="en-US" dirty="0" smtClean="0"/>
              <a:t> </a:t>
            </a:r>
            <a:r>
              <a:rPr lang="en-US" dirty="0" err="1" smtClean="0"/>
              <a:t>inay</a:t>
            </a:r>
            <a:r>
              <a:rPr lang="en-US" dirty="0" smtClean="0"/>
              <a:t> </a:t>
            </a:r>
            <a:r>
              <a:rPr lang="en-US" dirty="0" err="1" smtClean="0"/>
              <a:t>qaybiyaan</a:t>
            </a:r>
            <a:r>
              <a:rPr lang="en-US" dirty="0" smtClean="0"/>
              <a:t> </a:t>
            </a:r>
            <a:r>
              <a:rPr lang="en-US" b="1" dirty="0" err="1" smtClean="0"/>
              <a:t>mudnaanta</a:t>
            </a:r>
            <a:r>
              <a:rPr lang="en-US" b="1" dirty="0" smtClean="0"/>
              <a:t> iyo </a:t>
            </a:r>
            <a:r>
              <a:rPr lang="en-US" b="1" dirty="0" err="1" smtClean="0"/>
              <a:t>fursadaha</a:t>
            </a:r>
            <a:r>
              <a:rPr lang="en-US" b="1" dirty="0" smtClean="0"/>
              <a:t>  </a:t>
            </a:r>
            <a:r>
              <a:rPr lang="en-US" dirty="0" err="1" smtClean="0"/>
              <a:t>sidoo</a:t>
            </a:r>
            <a:r>
              <a:rPr lang="en-US" dirty="0" smtClean="0"/>
              <a:t> kale </a:t>
            </a:r>
            <a:r>
              <a:rPr lang="en-US" dirty="0" err="1" smtClean="0"/>
              <a:t>waxa</a:t>
            </a:r>
            <a:r>
              <a:rPr lang="en-US" dirty="0" smtClean="0"/>
              <a:t> </a:t>
            </a:r>
            <a:r>
              <a:rPr lang="en-US" dirty="0" err="1" smtClean="0"/>
              <a:t>yaalaha</a:t>
            </a:r>
            <a:r>
              <a:rPr lang="en-US" dirty="0" smtClean="0"/>
              <a:t> </a:t>
            </a:r>
            <a:r>
              <a:rPr lang="en-US" dirty="0" err="1" smtClean="0"/>
              <a:t>aan</a:t>
            </a:r>
            <a:r>
              <a:rPr lang="en-US" dirty="0" smtClean="0"/>
              <a:t> </a:t>
            </a:r>
            <a:r>
              <a:rPr lang="en-US" dirty="0" err="1" smtClean="0"/>
              <a:t>laga</a:t>
            </a:r>
            <a:r>
              <a:rPr lang="en-US" dirty="0" smtClean="0"/>
              <a:t> </a:t>
            </a:r>
            <a:r>
              <a:rPr lang="en-US" dirty="0" err="1" smtClean="0"/>
              <a:t>rajaynayn</a:t>
            </a:r>
            <a:r>
              <a:rPr lang="en-US" dirty="0" smtClean="0"/>
              <a:t> iyo </a:t>
            </a:r>
            <a:r>
              <a:rPr lang="en-US" dirty="0" err="1" smtClean="0"/>
              <a:t>xad</a:t>
            </a:r>
            <a:r>
              <a:rPr lang="en-US" dirty="0" smtClean="0"/>
              <a:t> u </a:t>
            </a:r>
            <a:r>
              <a:rPr lang="en-US" dirty="0" err="1" smtClean="0"/>
              <a:t>yeelida</a:t>
            </a:r>
            <a:r>
              <a:rPr lang="en-US" dirty="0" smtClean="0"/>
              <a:t> </a:t>
            </a:r>
            <a:r>
              <a:rPr lang="en-US" dirty="0" err="1" smtClean="0"/>
              <a:t>dumarka</a:t>
            </a:r>
            <a:r>
              <a:rPr lang="en-US" dirty="0" smtClean="0"/>
              <a:t> iyo </a:t>
            </a:r>
            <a:r>
              <a:rPr lang="en-US" dirty="0" err="1" smtClean="0"/>
              <a:t>ragga</a:t>
            </a:r>
            <a:r>
              <a:rPr lang="en-US" dirty="0" smtClean="0"/>
              <a:t>  </a:t>
            </a:r>
            <a:r>
              <a:rPr lang="en-US" dirty="0" err="1" smtClean="0"/>
              <a:t>ee</a:t>
            </a:r>
            <a:r>
              <a:rPr lang="en-US" dirty="0" smtClean="0"/>
              <a:t> </a:t>
            </a:r>
            <a:r>
              <a:rPr lang="en-US" dirty="0" err="1" smtClean="0"/>
              <a:t>qoysaskeena</a:t>
            </a:r>
            <a:r>
              <a:rPr lang="en-US" dirty="0" smtClean="0"/>
              <a:t> </a:t>
            </a:r>
            <a:r>
              <a:rPr lang="en-US" dirty="0" err="1" smtClean="0"/>
              <a:t>ama</a:t>
            </a:r>
            <a:r>
              <a:rPr lang="en-US" dirty="0" smtClean="0"/>
              <a:t> </a:t>
            </a:r>
            <a:r>
              <a:rPr lang="en-US" dirty="0" err="1" smtClean="0"/>
              <a:t>bulshadeena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sz="2800" b="1" dirty="0" err="1" smtClean="0"/>
              <a:t>Arrimah</a:t>
            </a:r>
            <a:r>
              <a:rPr lang="en-US" sz="2800" b="1" dirty="0" smtClean="0"/>
              <a:t> </a:t>
            </a:r>
            <a:r>
              <a:rPr lang="en-US" sz="2800" b="1" dirty="0" err="1" smtClean="0"/>
              <a:t>Genderku</a:t>
            </a:r>
            <a:r>
              <a:rPr lang="en-US" sz="2800" b="1" dirty="0" smtClean="0"/>
              <a:t> </a:t>
            </a:r>
            <a:r>
              <a:rPr lang="en-US" sz="2800" b="1" dirty="0" err="1" smtClean="0"/>
              <a:t>kahadlo</a:t>
            </a:r>
            <a:r>
              <a:rPr lang="en-US" sz="2800" b="1" dirty="0" smtClean="0"/>
              <a:t> </a:t>
            </a:r>
            <a:r>
              <a:rPr lang="en-US" sz="2800" b="1" dirty="0" err="1" smtClean="0"/>
              <a:t>waxaa</a:t>
            </a:r>
            <a:r>
              <a:rPr lang="en-US" sz="2800" b="1" dirty="0" smtClean="0"/>
              <a:t> </a:t>
            </a:r>
            <a:r>
              <a:rPr lang="en-US" sz="2800" b="1" dirty="0" err="1" smtClean="0"/>
              <a:t>kamid</a:t>
            </a:r>
            <a:r>
              <a:rPr lang="en-US" sz="2800" b="1" dirty="0" smtClean="0"/>
              <a:t> ah </a:t>
            </a:r>
            <a:r>
              <a:rPr lang="en-US" sz="2800" b="1" dirty="0" err="1" smtClean="0"/>
              <a:t>kuwan</a:t>
            </a:r>
            <a:r>
              <a:rPr lang="en-US" sz="2800" b="1" dirty="0" smtClean="0"/>
              <a:t> </a:t>
            </a:r>
            <a:endParaRPr lang="en-US" dirty="0"/>
          </a:p>
        </p:txBody>
      </p:sp>
      <p:sp>
        <p:nvSpPr>
          <p:cNvPr id="3" name="Content Placeholder 2"/>
          <p:cNvSpPr>
            <a:spLocks noGrp="1"/>
          </p:cNvSpPr>
          <p:nvPr>
            <p:ph idx="1"/>
          </p:nvPr>
        </p:nvSpPr>
        <p:spPr/>
        <p:txBody>
          <a:bodyPr>
            <a:normAutofit fontScale="85000" lnSpcReduction="10000"/>
          </a:bodyPr>
          <a:lstStyle/>
          <a:p>
            <a:pPr lvl="0"/>
            <a:r>
              <a:rPr lang="en-US" b="1" dirty="0" err="1" smtClean="0"/>
              <a:t>Kaladuwanaanshaha</a:t>
            </a:r>
            <a:r>
              <a:rPr lang="en-US" b="1" dirty="0" smtClean="0"/>
              <a:t> </a:t>
            </a:r>
            <a:r>
              <a:rPr lang="en-US" b="1" dirty="0" err="1" smtClean="0"/>
              <a:t>awooda</a:t>
            </a:r>
            <a:r>
              <a:rPr lang="en-US" b="1" dirty="0" smtClean="0"/>
              <a:t> </a:t>
            </a:r>
            <a:r>
              <a:rPr lang="en-US" dirty="0" err="1" smtClean="0"/>
              <a:t>ee</a:t>
            </a:r>
            <a:r>
              <a:rPr lang="en-US" dirty="0" smtClean="0"/>
              <a:t> u </a:t>
            </a:r>
            <a:r>
              <a:rPr lang="en-US" dirty="0" err="1" smtClean="0"/>
              <a:t>dhaxeeya</a:t>
            </a:r>
            <a:r>
              <a:rPr lang="en-US" dirty="0" smtClean="0"/>
              <a:t> </a:t>
            </a:r>
            <a:r>
              <a:rPr lang="en-US" dirty="0" err="1" smtClean="0"/>
              <a:t>labka</a:t>
            </a:r>
            <a:r>
              <a:rPr lang="en-US" dirty="0" smtClean="0"/>
              <a:t> iyo </a:t>
            </a:r>
            <a:r>
              <a:rPr lang="en-US" dirty="0" err="1" smtClean="0"/>
              <a:t>dhidiga</a:t>
            </a:r>
            <a:r>
              <a:rPr lang="en-US" dirty="0" smtClean="0"/>
              <a:t> </a:t>
            </a:r>
            <a:r>
              <a:rPr lang="en-US" dirty="0" err="1" smtClean="0"/>
              <a:t>bulshadha</a:t>
            </a:r>
            <a:r>
              <a:rPr lang="en-US" dirty="0" smtClean="0"/>
              <a:t> </a:t>
            </a:r>
            <a:r>
              <a:rPr lang="en-US" dirty="0" err="1" smtClean="0"/>
              <a:t>dhexdeeda</a:t>
            </a:r>
            <a:r>
              <a:rPr lang="en-US" dirty="0" smtClean="0"/>
              <a:t>. </a:t>
            </a:r>
          </a:p>
          <a:p>
            <a:pPr lvl="0"/>
            <a:r>
              <a:rPr lang="en-US" b="1" dirty="0" err="1" smtClean="0"/>
              <a:t>Doorasha</a:t>
            </a:r>
            <a:r>
              <a:rPr lang="en-US" b="1" dirty="0" smtClean="0"/>
              <a:t> </a:t>
            </a:r>
            <a:r>
              <a:rPr lang="en-US" dirty="0" err="1" smtClean="0"/>
              <a:t>dumarka</a:t>
            </a:r>
            <a:r>
              <a:rPr lang="en-US" dirty="0" smtClean="0"/>
              <a:t> iyo </a:t>
            </a:r>
            <a:r>
              <a:rPr lang="en-US" dirty="0" err="1" smtClean="0"/>
              <a:t>raggu</a:t>
            </a:r>
            <a:r>
              <a:rPr lang="en-US" dirty="0" smtClean="0"/>
              <a:t> ay ka </a:t>
            </a:r>
            <a:r>
              <a:rPr lang="en-US" dirty="0" err="1" smtClean="0"/>
              <a:t>ciyaaraan</a:t>
            </a:r>
            <a:r>
              <a:rPr lang="en-US" dirty="0" smtClean="0"/>
              <a:t> </a:t>
            </a:r>
            <a:r>
              <a:rPr lang="en-US" dirty="0" err="1" smtClean="0"/>
              <a:t>bulshada</a:t>
            </a:r>
            <a:r>
              <a:rPr lang="en-US" dirty="0" smtClean="0"/>
              <a:t>. </a:t>
            </a:r>
          </a:p>
          <a:p>
            <a:pPr lvl="0"/>
            <a:r>
              <a:rPr lang="en-US" b="1" dirty="0" err="1" smtClean="0"/>
              <a:t>Masuuliyada</a:t>
            </a:r>
            <a:r>
              <a:rPr lang="en-US" b="1" dirty="0" smtClean="0"/>
              <a:t>  </a:t>
            </a:r>
            <a:r>
              <a:rPr lang="en-US" dirty="0" err="1" smtClean="0"/>
              <a:t>dumarka</a:t>
            </a:r>
            <a:r>
              <a:rPr lang="en-US" dirty="0" smtClean="0"/>
              <a:t> iyo </a:t>
            </a:r>
            <a:r>
              <a:rPr lang="en-US" dirty="0" err="1" smtClean="0"/>
              <a:t>raggu</a:t>
            </a:r>
            <a:r>
              <a:rPr lang="en-US" dirty="0" smtClean="0"/>
              <a:t> ay </a:t>
            </a:r>
            <a:r>
              <a:rPr lang="en-US" dirty="0" err="1" smtClean="0"/>
              <a:t>ku</a:t>
            </a:r>
            <a:r>
              <a:rPr lang="en-US" dirty="0" smtClean="0"/>
              <a:t> </a:t>
            </a:r>
            <a:r>
              <a:rPr lang="en-US" dirty="0" err="1" smtClean="0"/>
              <a:t>leeyhiin</a:t>
            </a:r>
            <a:r>
              <a:rPr lang="en-US" dirty="0" smtClean="0"/>
              <a:t> </a:t>
            </a:r>
            <a:r>
              <a:rPr lang="en-US" dirty="0" err="1" smtClean="0"/>
              <a:t>bulshada</a:t>
            </a:r>
            <a:r>
              <a:rPr lang="en-US" dirty="0" smtClean="0"/>
              <a:t>. </a:t>
            </a:r>
          </a:p>
          <a:p>
            <a:pPr lvl="0"/>
            <a:r>
              <a:rPr lang="en-US" dirty="0" err="1" smtClean="0"/>
              <a:t>Mudnaanta</a:t>
            </a:r>
            <a:r>
              <a:rPr lang="en-US" dirty="0" smtClean="0"/>
              <a:t> </a:t>
            </a:r>
            <a:r>
              <a:rPr lang="en-US" b="1" dirty="0" smtClean="0"/>
              <a:t> </a:t>
            </a:r>
            <a:r>
              <a:rPr lang="en-US" dirty="0" smtClean="0"/>
              <a:t> </a:t>
            </a:r>
            <a:r>
              <a:rPr lang="en-US" dirty="0" err="1" smtClean="0"/>
              <a:t>dumarka</a:t>
            </a:r>
            <a:r>
              <a:rPr lang="en-US" dirty="0" smtClean="0"/>
              <a:t> iyo </a:t>
            </a:r>
            <a:r>
              <a:rPr lang="en-US" dirty="0" err="1" smtClean="0"/>
              <a:t>raggu</a:t>
            </a:r>
            <a:r>
              <a:rPr lang="en-US" dirty="0" smtClean="0"/>
              <a:t> </a:t>
            </a:r>
            <a:r>
              <a:rPr lang="en-US" dirty="0" err="1" smtClean="0"/>
              <a:t>kahelaan</a:t>
            </a:r>
            <a:r>
              <a:rPr lang="en-US" dirty="0" smtClean="0"/>
              <a:t> </a:t>
            </a:r>
            <a:r>
              <a:rPr lang="en-US" dirty="0" err="1" smtClean="0"/>
              <a:t>bulshada</a:t>
            </a:r>
            <a:r>
              <a:rPr lang="en-US" dirty="0" smtClean="0"/>
              <a:t>. </a:t>
            </a:r>
          </a:p>
          <a:p>
            <a:pPr lvl="0"/>
            <a:r>
              <a:rPr lang="en-US" b="1" dirty="0" err="1" smtClean="0"/>
              <a:t>Tixgalinta</a:t>
            </a:r>
            <a:r>
              <a:rPr lang="en-US" b="1" dirty="0" smtClean="0"/>
              <a:t>    </a:t>
            </a:r>
            <a:r>
              <a:rPr lang="en-US" dirty="0" err="1" smtClean="0"/>
              <a:t>bulshadu</a:t>
            </a:r>
            <a:r>
              <a:rPr lang="en-US" dirty="0" smtClean="0"/>
              <a:t> ay u </a:t>
            </a:r>
            <a:r>
              <a:rPr lang="en-US" dirty="0" err="1" smtClean="0"/>
              <a:t>hayso</a:t>
            </a:r>
            <a:r>
              <a:rPr lang="en-US" dirty="0" smtClean="0"/>
              <a:t> </a:t>
            </a:r>
            <a:r>
              <a:rPr lang="en-US" dirty="0" err="1" smtClean="0"/>
              <a:t>dumarak</a:t>
            </a:r>
            <a:r>
              <a:rPr lang="en-US" dirty="0" smtClean="0"/>
              <a:t> iyo raga</a:t>
            </a:r>
            <a:r>
              <a:rPr lang="en-US" b="1" dirty="0" smtClean="0"/>
              <a:t>. </a:t>
            </a:r>
            <a:endParaRPr lang="en-US" dirty="0" smtClean="0"/>
          </a:p>
          <a:p>
            <a:pPr lvl="0"/>
            <a:r>
              <a:rPr lang="en-US" b="1" dirty="0" err="1" smtClean="0"/>
              <a:t>Xuquuqda</a:t>
            </a:r>
            <a:r>
              <a:rPr lang="en-US" b="1" dirty="0" smtClean="0"/>
              <a:t> ay </a:t>
            </a:r>
            <a:r>
              <a:rPr lang="en-US" b="1" dirty="0" err="1" smtClean="0"/>
              <a:t>dhawrto</a:t>
            </a:r>
            <a:r>
              <a:rPr lang="en-US" b="1" dirty="0" smtClean="0"/>
              <a:t> </a:t>
            </a:r>
            <a:r>
              <a:rPr lang="en-US" dirty="0" err="1" smtClean="0"/>
              <a:t>bulshado</a:t>
            </a:r>
            <a:r>
              <a:rPr lang="en-US" dirty="0" smtClean="0"/>
              <a:t> </a:t>
            </a:r>
            <a:r>
              <a:rPr lang="en-US" dirty="0" err="1" smtClean="0"/>
              <a:t>ee</a:t>
            </a:r>
            <a:r>
              <a:rPr lang="en-US" dirty="0" smtClean="0"/>
              <a:t> u </a:t>
            </a:r>
            <a:r>
              <a:rPr lang="en-US" dirty="0" err="1" smtClean="0"/>
              <a:t>dhaxeeya</a:t>
            </a:r>
            <a:r>
              <a:rPr lang="en-US" dirty="0" smtClean="0"/>
              <a:t> </a:t>
            </a:r>
            <a:r>
              <a:rPr lang="en-US" dirty="0" err="1" smtClean="0"/>
              <a:t>dumarka</a:t>
            </a:r>
            <a:r>
              <a:rPr lang="en-US" dirty="0" smtClean="0"/>
              <a:t> iyo raga.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Arrimah</a:t>
            </a:r>
            <a:r>
              <a:rPr lang="en-US" b="1" dirty="0" smtClean="0"/>
              <a:t> </a:t>
            </a:r>
            <a:r>
              <a:rPr lang="en-US" b="1" dirty="0" err="1" smtClean="0"/>
              <a:t>Genderka</a:t>
            </a:r>
            <a:r>
              <a:rPr lang="en-US" b="1" dirty="0" smtClean="0"/>
              <a:t>:</a:t>
            </a:r>
            <a:endParaRPr lang="en-US" dirty="0"/>
          </a:p>
        </p:txBody>
      </p:sp>
      <p:sp>
        <p:nvSpPr>
          <p:cNvPr id="3" name="Content Placeholder 2"/>
          <p:cNvSpPr>
            <a:spLocks noGrp="1"/>
          </p:cNvSpPr>
          <p:nvPr>
            <p:ph idx="1"/>
          </p:nvPr>
        </p:nvSpPr>
        <p:spPr/>
        <p:txBody>
          <a:bodyPr/>
          <a:lstStyle/>
          <a:p>
            <a:pPr lvl="0"/>
            <a:r>
              <a:rPr lang="en-US" b="1" dirty="0" err="1" smtClean="0"/>
              <a:t>Xaddaynta</a:t>
            </a:r>
            <a:r>
              <a:rPr lang="en-US" b="1" dirty="0" smtClean="0"/>
              <a:t>   </a:t>
            </a:r>
            <a:r>
              <a:rPr lang="en-US" dirty="0" err="1" smtClean="0"/>
              <a:t>dumarka</a:t>
            </a:r>
            <a:r>
              <a:rPr lang="en-US" dirty="0" smtClean="0"/>
              <a:t> iyo </a:t>
            </a:r>
            <a:r>
              <a:rPr lang="en-US" dirty="0" err="1" smtClean="0"/>
              <a:t>raggu</a:t>
            </a:r>
            <a:r>
              <a:rPr lang="en-US" dirty="0" smtClean="0"/>
              <a:t> ay </a:t>
            </a:r>
            <a:r>
              <a:rPr lang="en-US" dirty="0" err="1" smtClean="0"/>
              <a:t>ku</a:t>
            </a:r>
            <a:r>
              <a:rPr lang="en-US" dirty="0" smtClean="0"/>
              <a:t> </a:t>
            </a:r>
            <a:r>
              <a:rPr lang="en-US" dirty="0" err="1" smtClean="0"/>
              <a:t>leeyihin</a:t>
            </a:r>
            <a:r>
              <a:rPr lang="en-US" dirty="0" smtClean="0"/>
              <a:t> </a:t>
            </a:r>
            <a:r>
              <a:rPr lang="en-US" dirty="0" err="1" smtClean="0"/>
              <a:t>bulshada</a:t>
            </a:r>
            <a:r>
              <a:rPr lang="en-US" dirty="0" smtClean="0"/>
              <a:t>.</a:t>
            </a:r>
          </a:p>
          <a:p>
            <a:pPr lvl="0"/>
            <a:r>
              <a:rPr lang="en-US" b="1" dirty="0" err="1" smtClean="0"/>
              <a:t>Fursadaha</a:t>
            </a:r>
            <a:r>
              <a:rPr lang="en-US" b="1" dirty="0" smtClean="0"/>
              <a:t> </a:t>
            </a:r>
            <a:r>
              <a:rPr lang="en-US" dirty="0" smtClean="0"/>
              <a:t>ay ka </a:t>
            </a:r>
            <a:r>
              <a:rPr lang="en-US" dirty="0" err="1" smtClean="0"/>
              <a:t>helikaraan</a:t>
            </a:r>
            <a:r>
              <a:rPr lang="en-US" dirty="0" smtClean="0"/>
              <a:t> </a:t>
            </a:r>
            <a:r>
              <a:rPr lang="en-US" dirty="0" err="1" smtClean="0"/>
              <a:t>dumarka</a:t>
            </a:r>
            <a:r>
              <a:rPr lang="en-US" dirty="0" smtClean="0"/>
              <a:t> iyo </a:t>
            </a:r>
            <a:r>
              <a:rPr lang="en-US" dirty="0" err="1" smtClean="0"/>
              <a:t>raggu</a:t>
            </a:r>
            <a:r>
              <a:rPr lang="en-US" dirty="0" smtClean="0"/>
              <a:t> </a:t>
            </a:r>
            <a:r>
              <a:rPr lang="en-US" dirty="0" err="1" smtClean="0"/>
              <a:t>bulshada</a:t>
            </a:r>
            <a:r>
              <a:rPr lang="en-US" b="1" dirty="0" smtClean="0"/>
              <a:t> </a:t>
            </a:r>
            <a:endParaRPr lang="en-US" dirty="0" smtClean="0"/>
          </a:p>
          <a:p>
            <a:pPr lvl="0"/>
            <a:r>
              <a:rPr lang="en-US" b="1" dirty="0" err="1" smtClean="0"/>
              <a:t>Helida</a:t>
            </a:r>
            <a:r>
              <a:rPr lang="en-US" b="1" dirty="0" smtClean="0"/>
              <a:t> </a:t>
            </a:r>
            <a:r>
              <a:rPr lang="en-US" b="1" dirty="0" err="1" smtClean="0"/>
              <a:t>adeega</a:t>
            </a:r>
            <a:r>
              <a:rPr lang="en-US" b="1" dirty="0" smtClean="0"/>
              <a:t>  </a:t>
            </a:r>
            <a:r>
              <a:rPr lang="en-US" dirty="0" err="1" smtClean="0"/>
              <a:t>ee</a:t>
            </a:r>
            <a:r>
              <a:rPr lang="en-US" dirty="0" smtClean="0"/>
              <a:t> </a:t>
            </a:r>
            <a:r>
              <a:rPr lang="en-US" dirty="0" err="1" smtClean="0"/>
              <a:t>dumarka</a:t>
            </a:r>
            <a:r>
              <a:rPr lang="en-US" dirty="0" smtClean="0"/>
              <a:t> iyo </a:t>
            </a:r>
            <a:r>
              <a:rPr lang="en-US" dirty="0" err="1" smtClean="0"/>
              <a:t>raggu</a:t>
            </a:r>
            <a:r>
              <a:rPr lang="en-US" dirty="0" smtClean="0"/>
              <a:t> ay </a:t>
            </a:r>
            <a:r>
              <a:rPr lang="en-US" dirty="0" err="1" smtClean="0"/>
              <a:t>kuleeyihin</a:t>
            </a:r>
            <a:r>
              <a:rPr lang="en-US" dirty="0" smtClean="0"/>
              <a:t> </a:t>
            </a:r>
            <a:r>
              <a:rPr lang="en-US" dirty="0" err="1" smtClean="0"/>
              <a:t>bulshada</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normAutofit/>
          </a:bodyPr>
          <a:lstStyle/>
          <a:p>
            <a:r>
              <a:rPr lang="en-US" dirty="0" err="1" smtClean="0"/>
              <a:t>ARRImaha</a:t>
            </a:r>
            <a:r>
              <a:rPr lang="en-US" dirty="0" smtClean="0"/>
              <a:t> </a:t>
            </a:r>
            <a:r>
              <a:rPr lang="en-US" dirty="0" err="1" smtClean="0"/>
              <a:t>genDer</a:t>
            </a:r>
            <a:endParaRPr lang="en-US" dirty="0"/>
          </a:p>
        </p:txBody>
      </p:sp>
      <p:sp>
        <p:nvSpPr>
          <p:cNvPr id="3" name="Content Placeholder 2"/>
          <p:cNvSpPr>
            <a:spLocks noGrp="1"/>
          </p:cNvSpPr>
          <p:nvPr>
            <p:ph idx="1"/>
          </p:nvPr>
        </p:nvSpPr>
        <p:spPr>
          <a:xfrm>
            <a:off x="0" y="1143000"/>
            <a:ext cx="9144000" cy="5715000"/>
          </a:xfrm>
        </p:spPr>
        <p:txBody>
          <a:bodyPr>
            <a:normAutofit fontScale="92500" lnSpcReduction="10000"/>
          </a:bodyPr>
          <a:lstStyle/>
          <a:p>
            <a:pPr>
              <a:buNone/>
            </a:pPr>
            <a:r>
              <a:rPr lang="en-US" dirty="0" err="1" smtClean="0"/>
              <a:t>Kuwan</a:t>
            </a:r>
            <a:r>
              <a:rPr lang="en-US" dirty="0" smtClean="0"/>
              <a:t> </a:t>
            </a:r>
            <a:r>
              <a:rPr lang="en-US" dirty="0" err="1" smtClean="0"/>
              <a:t>soo</a:t>
            </a:r>
            <a:r>
              <a:rPr lang="en-US" dirty="0" smtClean="0"/>
              <a:t> </a:t>
            </a:r>
            <a:r>
              <a:rPr lang="en-US" dirty="0" err="1" smtClean="0"/>
              <a:t>socdaa</a:t>
            </a:r>
            <a:r>
              <a:rPr lang="en-US" dirty="0" smtClean="0"/>
              <a:t> </a:t>
            </a:r>
            <a:r>
              <a:rPr lang="en-US" dirty="0" err="1" smtClean="0"/>
              <a:t>waa</a:t>
            </a:r>
            <a:r>
              <a:rPr lang="en-US" dirty="0" smtClean="0"/>
              <a:t> </a:t>
            </a:r>
            <a:r>
              <a:rPr lang="en-US" dirty="0" err="1" smtClean="0"/>
              <a:t>tusaalayaasha</a:t>
            </a:r>
            <a:r>
              <a:rPr lang="en-US" dirty="0" smtClean="0"/>
              <a:t> </a:t>
            </a:r>
            <a:r>
              <a:rPr lang="en-US" dirty="0" err="1" smtClean="0"/>
              <a:t>sida</a:t>
            </a:r>
            <a:r>
              <a:rPr lang="en-US" dirty="0" smtClean="0"/>
              <a:t>  </a:t>
            </a:r>
            <a:r>
              <a:rPr lang="en-US" dirty="0" err="1" smtClean="0"/>
              <a:t>doorka</a:t>
            </a:r>
            <a:r>
              <a:rPr lang="en-US" dirty="0" smtClean="0"/>
              <a:t> iyo </a:t>
            </a:r>
            <a:r>
              <a:rPr lang="en-US" dirty="0" err="1" smtClean="0"/>
              <a:t>masuuliyada</a:t>
            </a:r>
            <a:r>
              <a:rPr lang="en-US" dirty="0" smtClean="0"/>
              <a:t> </a:t>
            </a:r>
            <a:r>
              <a:rPr lang="en-US" dirty="0" err="1" smtClean="0"/>
              <a:t>genderka</a:t>
            </a:r>
            <a:r>
              <a:rPr lang="en-US" dirty="0" smtClean="0"/>
              <a:t> </a:t>
            </a:r>
            <a:r>
              <a:rPr lang="en-US" dirty="0" err="1" smtClean="0"/>
              <a:t>loogu</a:t>
            </a:r>
            <a:r>
              <a:rPr lang="en-US" dirty="0" smtClean="0"/>
              <a:t> </a:t>
            </a:r>
            <a:r>
              <a:rPr lang="en-US" dirty="0" err="1" smtClean="0"/>
              <a:t>qaybiyo</a:t>
            </a:r>
            <a:r>
              <a:rPr lang="en-US" dirty="0" smtClean="0"/>
              <a:t> raga iyo </a:t>
            </a:r>
            <a:r>
              <a:rPr lang="en-US" dirty="0" err="1" smtClean="0"/>
              <a:t>dumarka</a:t>
            </a:r>
            <a:r>
              <a:rPr lang="en-US" dirty="0" smtClean="0"/>
              <a:t>.</a:t>
            </a:r>
          </a:p>
          <a:p>
            <a:pPr>
              <a:buNone/>
            </a:pPr>
            <a:r>
              <a:rPr lang="en-US" b="1" dirty="0" err="1" smtClean="0"/>
              <a:t>Shaqo</a:t>
            </a:r>
            <a:r>
              <a:rPr lang="en-US" b="1" dirty="0" smtClean="0"/>
              <a:t> </a:t>
            </a:r>
            <a:r>
              <a:rPr lang="en-US" b="1" dirty="0" err="1" smtClean="0"/>
              <a:t>qaybinta</a:t>
            </a:r>
            <a:r>
              <a:rPr lang="en-US" b="1" dirty="0" smtClean="0"/>
              <a:t> : </a:t>
            </a:r>
            <a:endParaRPr lang="en-US" sz="3600" b="1" dirty="0" smtClean="0"/>
          </a:p>
          <a:p>
            <a:pPr>
              <a:buNone/>
            </a:pPr>
            <a:r>
              <a:rPr lang="en-US" dirty="0" smtClean="0"/>
              <a:t>Waa </a:t>
            </a:r>
            <a:r>
              <a:rPr lang="en-US" dirty="0" err="1" smtClean="0"/>
              <a:t>noocma</a:t>
            </a:r>
            <a:r>
              <a:rPr lang="en-US" dirty="0" smtClean="0"/>
              <a:t> </a:t>
            </a:r>
            <a:r>
              <a:rPr lang="en-US" dirty="0" err="1" smtClean="0"/>
              <a:t>shaqada</a:t>
            </a:r>
            <a:r>
              <a:rPr lang="en-US" dirty="0" smtClean="0"/>
              <a:t> </a:t>
            </a:r>
            <a:r>
              <a:rPr lang="en-US" dirty="0" err="1" smtClean="0"/>
              <a:t>guriga</a:t>
            </a:r>
            <a:r>
              <a:rPr lang="en-US" dirty="0" smtClean="0"/>
              <a:t> </a:t>
            </a:r>
            <a:r>
              <a:rPr lang="en-US" dirty="0" err="1" smtClean="0"/>
              <a:t>ee</a:t>
            </a:r>
            <a:r>
              <a:rPr lang="en-US" dirty="0" smtClean="0"/>
              <a:t> </a:t>
            </a:r>
            <a:r>
              <a:rPr lang="en-US" dirty="0" err="1" smtClean="0"/>
              <a:t>qoysku</a:t>
            </a:r>
            <a:r>
              <a:rPr lang="en-US" dirty="0" smtClean="0"/>
              <a:t> </a:t>
            </a:r>
            <a:r>
              <a:rPr lang="en-US" dirty="0" err="1" smtClean="0"/>
              <a:t>ugu</a:t>
            </a:r>
            <a:r>
              <a:rPr lang="en-US" dirty="0" smtClean="0"/>
              <a:t> </a:t>
            </a:r>
            <a:r>
              <a:rPr lang="en-US" dirty="0" err="1" smtClean="0"/>
              <a:t>talo</a:t>
            </a:r>
            <a:r>
              <a:rPr lang="en-US" dirty="0" smtClean="0"/>
              <a:t> </a:t>
            </a:r>
            <a:r>
              <a:rPr lang="en-US" dirty="0" err="1" smtClean="0"/>
              <a:t>galay</a:t>
            </a:r>
            <a:r>
              <a:rPr lang="en-US" dirty="0" smtClean="0"/>
              <a:t> </a:t>
            </a:r>
            <a:r>
              <a:rPr lang="en-US" dirty="0" err="1" smtClean="0"/>
              <a:t>inay</a:t>
            </a:r>
            <a:r>
              <a:rPr lang="en-US" dirty="0" smtClean="0"/>
              <a:t> </a:t>
            </a:r>
            <a:r>
              <a:rPr lang="en-US" dirty="0" err="1" smtClean="0"/>
              <a:t>gabadhu</a:t>
            </a:r>
            <a:r>
              <a:rPr lang="en-US" dirty="0" smtClean="0"/>
              <a:t> </a:t>
            </a:r>
            <a:r>
              <a:rPr lang="en-US" dirty="0" err="1" smtClean="0"/>
              <a:t>qabato</a:t>
            </a:r>
            <a:r>
              <a:rPr lang="en-US" dirty="0" smtClean="0"/>
              <a:t> </a:t>
            </a:r>
            <a:r>
              <a:rPr lang="en-US" dirty="0" err="1" smtClean="0"/>
              <a:t>marka</a:t>
            </a:r>
            <a:r>
              <a:rPr lang="en-US" dirty="0" smtClean="0"/>
              <a:t>  la </a:t>
            </a:r>
            <a:r>
              <a:rPr lang="en-US" dirty="0" err="1" smtClean="0"/>
              <a:t>barbardhigo</a:t>
            </a:r>
            <a:r>
              <a:rPr lang="en-US" dirty="0" smtClean="0"/>
              <a:t> ta </a:t>
            </a:r>
            <a:r>
              <a:rPr lang="en-US" dirty="0" err="1" smtClean="0"/>
              <a:t>wiilka</a:t>
            </a:r>
            <a:r>
              <a:rPr lang="en-US" dirty="0" smtClean="0"/>
              <a:t>? </a:t>
            </a:r>
            <a:endParaRPr lang="en-US" sz="3600" dirty="0" smtClean="0"/>
          </a:p>
          <a:p>
            <a:pPr lvl="0"/>
            <a:r>
              <a:rPr lang="en-US" dirty="0" err="1" smtClean="0"/>
              <a:t>Gabdhuhu</a:t>
            </a:r>
            <a:r>
              <a:rPr lang="en-US" dirty="0" smtClean="0"/>
              <a:t> </a:t>
            </a:r>
            <a:r>
              <a:rPr lang="en-US" dirty="0" err="1" smtClean="0"/>
              <a:t>waxay</a:t>
            </a:r>
            <a:r>
              <a:rPr lang="en-US" dirty="0" smtClean="0"/>
              <a:t> </a:t>
            </a:r>
            <a:r>
              <a:rPr lang="en-US" dirty="0" err="1" smtClean="0"/>
              <a:t>qabtaan</a:t>
            </a:r>
            <a:r>
              <a:rPr lang="en-US" dirty="0" smtClean="0"/>
              <a:t> </a:t>
            </a:r>
            <a:r>
              <a:rPr lang="en-US" dirty="0" err="1" smtClean="0"/>
              <a:t>shaqada</a:t>
            </a:r>
            <a:r>
              <a:rPr lang="en-US" dirty="0" smtClean="0"/>
              <a:t> </a:t>
            </a:r>
            <a:r>
              <a:rPr lang="en-US" dirty="0" err="1" smtClean="0"/>
              <a:t>guriga</a:t>
            </a:r>
            <a:r>
              <a:rPr lang="en-US" dirty="0" smtClean="0"/>
              <a:t> </a:t>
            </a:r>
            <a:r>
              <a:rPr lang="en-US" dirty="0" err="1" smtClean="0"/>
              <a:t>wiilashuna</a:t>
            </a:r>
            <a:r>
              <a:rPr lang="en-US" dirty="0" smtClean="0"/>
              <a:t> </a:t>
            </a:r>
            <a:r>
              <a:rPr lang="en-US" dirty="0" err="1" smtClean="0"/>
              <a:t>ta</a:t>
            </a:r>
            <a:r>
              <a:rPr lang="en-US" dirty="0" smtClean="0"/>
              <a:t> </a:t>
            </a:r>
            <a:r>
              <a:rPr lang="en-US" dirty="0" err="1" smtClean="0"/>
              <a:t>dibada</a:t>
            </a:r>
            <a:r>
              <a:rPr lang="en-US" dirty="0" smtClean="0"/>
              <a:t>                    </a:t>
            </a:r>
            <a:endParaRPr lang="en-US" sz="3200" dirty="0" smtClean="0"/>
          </a:p>
          <a:p>
            <a:r>
              <a:rPr lang="en-US" dirty="0" err="1" smtClean="0"/>
              <a:t>Gabdhuhu</a:t>
            </a:r>
            <a:r>
              <a:rPr lang="en-US" dirty="0" smtClean="0"/>
              <a:t> </a:t>
            </a:r>
            <a:r>
              <a:rPr lang="en-US" dirty="0" err="1" smtClean="0"/>
              <a:t>waxay</a:t>
            </a:r>
            <a:r>
              <a:rPr lang="en-US" dirty="0" smtClean="0"/>
              <a:t> u </a:t>
            </a:r>
            <a:r>
              <a:rPr lang="en-US" dirty="0" err="1" smtClean="0"/>
              <a:t>shaqeeyaan</a:t>
            </a:r>
            <a:r>
              <a:rPr lang="en-US" dirty="0" smtClean="0"/>
              <a:t> </a:t>
            </a:r>
            <a:r>
              <a:rPr lang="en-US" dirty="0" err="1" smtClean="0"/>
              <a:t>kuwa</a:t>
            </a:r>
            <a:r>
              <a:rPr lang="en-US" dirty="0" smtClean="0"/>
              <a:t> kale </a:t>
            </a:r>
            <a:r>
              <a:rPr lang="en-US" dirty="0" err="1" smtClean="0"/>
              <a:t>guriga</a:t>
            </a:r>
            <a:r>
              <a:rPr lang="en-US" dirty="0" smtClean="0"/>
              <a:t> </a:t>
            </a:r>
            <a:r>
              <a:rPr lang="en-US" dirty="0" err="1" smtClean="0"/>
              <a:t>dhexdiisa</a:t>
            </a:r>
            <a:r>
              <a:rPr lang="en-US" dirty="0" smtClean="0"/>
              <a:t> </a:t>
            </a:r>
            <a:r>
              <a:rPr lang="en-US" dirty="0" err="1" smtClean="0"/>
              <a:t>tusaale</a:t>
            </a:r>
            <a:r>
              <a:rPr lang="en-US" dirty="0" smtClean="0"/>
              <a:t> </a:t>
            </a:r>
            <a:r>
              <a:rPr lang="en-US" dirty="0" err="1" smtClean="0"/>
              <a:t>ahaan</a:t>
            </a:r>
            <a:r>
              <a:rPr lang="en-US" dirty="0" smtClean="0"/>
              <a:t>, </a:t>
            </a:r>
            <a:r>
              <a:rPr lang="en-US" dirty="0" err="1" smtClean="0"/>
              <a:t>karinta</a:t>
            </a:r>
            <a:r>
              <a:rPr lang="en-US" dirty="0" smtClean="0"/>
              <a:t>, </a:t>
            </a:r>
            <a:r>
              <a:rPr lang="en-US" dirty="0" err="1" smtClean="0"/>
              <a:t>weeldhaqida</a:t>
            </a:r>
            <a:r>
              <a:rPr lang="en-US" dirty="0" smtClean="0"/>
              <a:t> ,</a:t>
            </a:r>
            <a:r>
              <a:rPr lang="en-US" b="1" dirty="0" err="1" smtClean="0"/>
              <a:t>masaxaada</a:t>
            </a:r>
            <a:r>
              <a:rPr lang="en-US" b="1" dirty="0" smtClean="0"/>
              <a:t> </a:t>
            </a:r>
            <a:r>
              <a:rPr lang="en-US" b="1" dirty="0" err="1" smtClean="0"/>
              <a:t>guriga</a:t>
            </a:r>
            <a:r>
              <a:rPr lang="en-US" b="1" dirty="0" smtClean="0"/>
              <a:t>, </a:t>
            </a:r>
            <a:r>
              <a:rPr lang="en-US" b="1" dirty="0" err="1" smtClean="0"/>
              <a:t>dharmaydhida</a:t>
            </a:r>
            <a:r>
              <a:rPr lang="en-US" b="1" dirty="0" smtClean="0"/>
              <a:t>; </a:t>
            </a:r>
            <a:r>
              <a:rPr lang="en-US" b="1" dirty="0" err="1" smtClean="0"/>
              <a:t>wiilashana</a:t>
            </a:r>
            <a:r>
              <a:rPr lang="en-US" b="1" dirty="0" smtClean="0"/>
              <a:t> </a:t>
            </a:r>
            <a:r>
              <a:rPr lang="en-US" b="1" dirty="0" err="1" smtClean="0"/>
              <a:t>waxaa</a:t>
            </a:r>
            <a:r>
              <a:rPr lang="en-US" b="1" dirty="0" smtClean="0"/>
              <a:t> </a:t>
            </a:r>
            <a:r>
              <a:rPr lang="en-US" b="1" dirty="0" err="1" smtClean="0"/>
              <a:t>loo</a:t>
            </a:r>
            <a:r>
              <a:rPr lang="en-US" b="1" dirty="0" smtClean="0"/>
              <a:t> </a:t>
            </a:r>
            <a:r>
              <a:rPr lang="en-US" b="1" dirty="0" err="1" smtClean="0"/>
              <a:t>dirsadaa</a:t>
            </a:r>
            <a:r>
              <a:rPr lang="en-US" b="1" dirty="0" smtClean="0"/>
              <a:t> </a:t>
            </a:r>
            <a:r>
              <a:rPr lang="en-US" b="1" dirty="0" err="1" smtClean="0"/>
              <a:t>adeeg</a:t>
            </a:r>
            <a:r>
              <a:rPr lang="en-US" b="1" dirty="0" smtClean="0"/>
              <a:t> </a:t>
            </a:r>
            <a:r>
              <a:rPr lang="en-US" b="1" dirty="0" err="1" smtClean="0"/>
              <a:t>gaaban</a:t>
            </a:r>
            <a:r>
              <a:rPr lang="en-US" b="1" dirty="0" smtClean="0"/>
              <a:t>.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ARRImaha</a:t>
            </a:r>
            <a:r>
              <a:rPr lang="en-US" dirty="0" smtClean="0"/>
              <a:t> </a:t>
            </a:r>
            <a:r>
              <a:rPr lang="en-US" dirty="0" err="1" smtClean="0"/>
              <a:t>genDer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err="1" smtClean="0"/>
              <a:t>Hababka</a:t>
            </a:r>
            <a:r>
              <a:rPr lang="en-US" b="1" dirty="0" smtClean="0"/>
              <a:t>  </a:t>
            </a:r>
            <a:r>
              <a:rPr lang="en-US" b="1" dirty="0" err="1" smtClean="0"/>
              <a:t>labiska</a:t>
            </a:r>
            <a:r>
              <a:rPr lang="en-US" b="1" dirty="0" smtClean="0"/>
              <a:t> (</a:t>
            </a:r>
            <a:r>
              <a:rPr lang="en-US" b="1" dirty="0" err="1" smtClean="0"/>
              <a:t>dharxidhashada</a:t>
            </a:r>
            <a:r>
              <a:rPr lang="en-US" b="1" dirty="0" smtClean="0"/>
              <a:t>):</a:t>
            </a:r>
            <a:endParaRPr lang="en-US" dirty="0" smtClean="0"/>
          </a:p>
          <a:p>
            <a:pPr lvl="0">
              <a:buNone/>
            </a:pPr>
            <a:r>
              <a:rPr lang="en-US" dirty="0" err="1" smtClean="0"/>
              <a:t>Dhar</a:t>
            </a:r>
            <a:r>
              <a:rPr lang="en-US" dirty="0" smtClean="0"/>
              <a:t> iyo </a:t>
            </a:r>
            <a:r>
              <a:rPr lang="en-US" dirty="0" err="1" smtClean="0"/>
              <a:t>alaab</a:t>
            </a:r>
            <a:r>
              <a:rPr lang="en-US" dirty="0" smtClean="0"/>
              <a:t> </a:t>
            </a:r>
            <a:r>
              <a:rPr lang="en-US" dirty="0" err="1" smtClean="0"/>
              <a:t>noocee</a:t>
            </a:r>
            <a:r>
              <a:rPr lang="en-US" dirty="0" smtClean="0"/>
              <a:t> ah </a:t>
            </a:r>
            <a:r>
              <a:rPr lang="en-US" dirty="0" err="1" smtClean="0"/>
              <a:t>ayay</a:t>
            </a:r>
            <a:r>
              <a:rPr lang="en-US" dirty="0" smtClean="0"/>
              <a:t> </a:t>
            </a:r>
            <a:r>
              <a:rPr lang="en-US" dirty="0" err="1" smtClean="0"/>
              <a:t>tahay</a:t>
            </a:r>
            <a:r>
              <a:rPr lang="en-US" dirty="0" smtClean="0"/>
              <a:t> </a:t>
            </a:r>
            <a:r>
              <a:rPr lang="en-US" dirty="0" err="1" smtClean="0"/>
              <a:t>inay</a:t>
            </a:r>
            <a:r>
              <a:rPr lang="en-US" dirty="0" smtClean="0"/>
              <a:t> </a:t>
            </a:r>
            <a:r>
              <a:rPr lang="en-US" dirty="0" err="1" smtClean="0"/>
              <a:t>gabdhaha</a:t>
            </a:r>
            <a:r>
              <a:rPr lang="en-US" dirty="0" smtClean="0"/>
              <a:t> iyo </a:t>
            </a:r>
            <a:r>
              <a:rPr lang="en-US" dirty="0" err="1" smtClean="0"/>
              <a:t>wiilashu</a:t>
            </a:r>
            <a:r>
              <a:rPr lang="en-US" dirty="0" smtClean="0"/>
              <a:t> </a:t>
            </a:r>
            <a:r>
              <a:rPr lang="en-US" dirty="0" err="1" smtClean="0"/>
              <a:t>xidhaan</a:t>
            </a:r>
            <a:r>
              <a:rPr lang="en-US" dirty="0" smtClean="0"/>
              <a:t>?</a:t>
            </a:r>
          </a:p>
          <a:p>
            <a:pPr lvl="0"/>
            <a:r>
              <a:rPr lang="en-US" dirty="0" err="1" smtClean="0"/>
              <a:t>Dhinaca</a:t>
            </a:r>
            <a:r>
              <a:rPr lang="en-US" dirty="0" smtClean="0"/>
              <a:t> </a:t>
            </a:r>
            <a:r>
              <a:rPr lang="en-US" dirty="0" err="1" smtClean="0"/>
              <a:t>dhaqanka</a:t>
            </a:r>
            <a:r>
              <a:rPr lang="en-US" dirty="0" smtClean="0"/>
              <a:t> ,</a:t>
            </a:r>
            <a:r>
              <a:rPr lang="en-US" dirty="0" err="1" smtClean="0"/>
              <a:t>gabdhaha</a:t>
            </a:r>
            <a:r>
              <a:rPr lang="en-US" dirty="0" smtClean="0"/>
              <a:t> iyo </a:t>
            </a:r>
            <a:r>
              <a:rPr lang="en-US" dirty="0" err="1" smtClean="0"/>
              <a:t>wiilashuba</a:t>
            </a:r>
            <a:r>
              <a:rPr lang="en-US" dirty="0" smtClean="0"/>
              <a:t> </a:t>
            </a:r>
            <a:r>
              <a:rPr lang="en-US" dirty="0" err="1" smtClean="0"/>
              <a:t>waxay</a:t>
            </a:r>
            <a:r>
              <a:rPr lang="en-US" dirty="0" smtClean="0"/>
              <a:t> </a:t>
            </a:r>
            <a:r>
              <a:rPr lang="en-US" dirty="0" err="1" smtClean="0"/>
              <a:t>tahay</a:t>
            </a:r>
            <a:r>
              <a:rPr lang="en-US" dirty="0" smtClean="0"/>
              <a:t> </a:t>
            </a:r>
            <a:r>
              <a:rPr lang="en-US" dirty="0" err="1" smtClean="0"/>
              <a:t>inay</a:t>
            </a:r>
            <a:r>
              <a:rPr lang="en-US" dirty="0" smtClean="0"/>
              <a:t> </a:t>
            </a:r>
            <a:r>
              <a:rPr lang="en-US" dirty="0" err="1" smtClean="0"/>
              <a:t>xidhaan</a:t>
            </a:r>
            <a:r>
              <a:rPr lang="en-US" dirty="0" smtClean="0"/>
              <a:t> </a:t>
            </a:r>
            <a:r>
              <a:rPr lang="en-US" dirty="0" err="1" smtClean="0"/>
              <a:t>dhar</a:t>
            </a:r>
            <a:r>
              <a:rPr lang="en-US" dirty="0" smtClean="0"/>
              <a:t> </a:t>
            </a:r>
            <a:r>
              <a:rPr lang="en-US" dirty="0" err="1" smtClean="0"/>
              <a:t>kala</a:t>
            </a:r>
            <a:r>
              <a:rPr lang="en-US" dirty="0" smtClean="0"/>
              <a:t> </a:t>
            </a:r>
            <a:r>
              <a:rPr lang="en-US" dirty="0" err="1" smtClean="0"/>
              <a:t>duwan</a:t>
            </a:r>
            <a:r>
              <a:rPr lang="en-US" dirty="0" smtClean="0"/>
              <a:t> </a:t>
            </a:r>
            <a:r>
              <a:rPr lang="en-US" dirty="0" err="1" smtClean="0"/>
              <a:t>laga</a:t>
            </a:r>
            <a:r>
              <a:rPr lang="en-US" dirty="0" smtClean="0"/>
              <a:t> </a:t>
            </a:r>
            <a:r>
              <a:rPr lang="en-US" dirty="0" err="1" smtClean="0"/>
              <a:t>soo</a:t>
            </a:r>
            <a:r>
              <a:rPr lang="en-US" dirty="0" smtClean="0"/>
              <a:t> </a:t>
            </a:r>
            <a:r>
              <a:rPr lang="en-US" dirty="0" err="1" smtClean="0"/>
              <a:t>bilaabo</a:t>
            </a:r>
            <a:r>
              <a:rPr lang="en-US" dirty="0" smtClean="0"/>
              <a:t> </a:t>
            </a:r>
            <a:r>
              <a:rPr lang="en-US" dirty="0" err="1" smtClean="0"/>
              <a:t>marka</a:t>
            </a:r>
            <a:r>
              <a:rPr lang="en-US" dirty="0" smtClean="0"/>
              <a:t> ay </a:t>
            </a:r>
            <a:r>
              <a:rPr lang="en-US" dirty="0" err="1" smtClean="0"/>
              <a:t>dhashaan</a:t>
            </a:r>
            <a:r>
              <a:rPr lang="en-US" dirty="0" smtClean="0"/>
              <a:t>. Kala </a:t>
            </a:r>
            <a:r>
              <a:rPr lang="en-US" dirty="0" err="1" smtClean="0"/>
              <a:t>duwanaanshahaasi</a:t>
            </a:r>
            <a:r>
              <a:rPr lang="en-US" dirty="0" smtClean="0"/>
              <a:t> </a:t>
            </a:r>
            <a:r>
              <a:rPr lang="en-US" dirty="0" err="1" smtClean="0"/>
              <a:t>waxa</a:t>
            </a:r>
            <a:r>
              <a:rPr lang="en-US" dirty="0" smtClean="0"/>
              <a:t> </a:t>
            </a:r>
            <a:r>
              <a:rPr lang="en-US" dirty="0" err="1" smtClean="0"/>
              <a:t>lagayaabaa</a:t>
            </a:r>
            <a:r>
              <a:rPr lang="en-US" dirty="0" smtClean="0"/>
              <a:t> </a:t>
            </a:r>
            <a:r>
              <a:rPr lang="en-US" dirty="0" err="1" smtClean="0"/>
              <a:t>inay</a:t>
            </a:r>
            <a:r>
              <a:rPr lang="en-US" dirty="0" smtClean="0"/>
              <a:t> </a:t>
            </a:r>
            <a:r>
              <a:rPr lang="en-US" dirty="0" err="1" smtClean="0"/>
              <a:t>kusii</a:t>
            </a:r>
            <a:r>
              <a:rPr lang="en-US" dirty="0" smtClean="0"/>
              <a:t> </a:t>
            </a:r>
            <a:r>
              <a:rPr lang="en-US" dirty="0" err="1" smtClean="0"/>
              <a:t>kala</a:t>
            </a:r>
            <a:r>
              <a:rPr lang="en-US" dirty="0" smtClean="0"/>
              <a:t> </a:t>
            </a:r>
            <a:r>
              <a:rPr lang="en-US" dirty="0" err="1" smtClean="0"/>
              <a:t>gadisan</a:t>
            </a:r>
            <a:r>
              <a:rPr lang="en-US" dirty="0" smtClean="0"/>
              <a:t> </a:t>
            </a:r>
            <a:r>
              <a:rPr lang="en-US" dirty="0" err="1" smtClean="0"/>
              <a:t>yihiin</a:t>
            </a:r>
            <a:r>
              <a:rPr lang="en-US" dirty="0" smtClean="0"/>
              <a:t> </a:t>
            </a:r>
            <a:r>
              <a:rPr lang="en-US" dirty="0" err="1" smtClean="0"/>
              <a:t>xaga</a:t>
            </a:r>
            <a:r>
              <a:rPr lang="en-US" dirty="0" smtClean="0"/>
              <a:t> </a:t>
            </a:r>
            <a:r>
              <a:rPr lang="en-US" dirty="0" err="1" smtClean="0"/>
              <a:t>dhaqanka</a:t>
            </a:r>
            <a:r>
              <a:rPr lang="en-US" dirty="0" smtClean="0"/>
              <a:t> iyo </a:t>
            </a:r>
            <a:r>
              <a:rPr lang="en-US" dirty="0" err="1" smtClean="0"/>
              <a:t>bulshada</a:t>
            </a:r>
            <a:endParaRPr lang="en-US" dirty="0" smtClean="0"/>
          </a:p>
          <a:p>
            <a:pPr lvl="0"/>
            <a:r>
              <a:rPr lang="en-US" dirty="0" err="1" smtClean="0"/>
              <a:t>Gabdhuhu</a:t>
            </a:r>
            <a:r>
              <a:rPr lang="en-US" dirty="0" smtClean="0"/>
              <a:t> </a:t>
            </a:r>
            <a:r>
              <a:rPr lang="en-US" dirty="0" err="1" smtClean="0"/>
              <a:t>waxay</a:t>
            </a:r>
            <a:r>
              <a:rPr lang="en-US" dirty="0" smtClean="0"/>
              <a:t> </a:t>
            </a:r>
            <a:r>
              <a:rPr lang="en-US" dirty="0" err="1" smtClean="0"/>
              <a:t>xidhaan</a:t>
            </a:r>
            <a:r>
              <a:rPr lang="en-US" dirty="0" smtClean="0"/>
              <a:t> </a:t>
            </a:r>
            <a:r>
              <a:rPr lang="en-US" dirty="0" err="1" smtClean="0"/>
              <a:t>dahab</a:t>
            </a:r>
            <a:r>
              <a:rPr lang="en-US" dirty="0" smtClean="0"/>
              <a:t> </a:t>
            </a:r>
            <a:r>
              <a:rPr lang="en-US" dirty="0" err="1" smtClean="0"/>
              <a:t>waanay</a:t>
            </a:r>
            <a:r>
              <a:rPr lang="en-US" dirty="0" smtClean="0"/>
              <a:t> is </a:t>
            </a:r>
            <a:r>
              <a:rPr lang="en-US" dirty="0" err="1" smtClean="0"/>
              <a:t>qurxiyaan</a:t>
            </a:r>
            <a:r>
              <a:rPr lang="en-US" dirty="0" smtClean="0"/>
              <a:t>. </a:t>
            </a:r>
            <a:r>
              <a:rPr lang="en-US" dirty="0" err="1" smtClean="0"/>
              <a:t>Wiilashuna</a:t>
            </a:r>
            <a:r>
              <a:rPr lang="en-US" dirty="0" smtClean="0"/>
              <a:t> </a:t>
            </a:r>
            <a:r>
              <a:rPr lang="en-US" dirty="0" err="1" smtClean="0"/>
              <a:t>masameemaan</a:t>
            </a:r>
            <a:r>
              <a:rPr lang="en-US" dirty="0" smtClean="0"/>
              <a:t> </a:t>
            </a:r>
            <a:r>
              <a:rPr lang="en-US" dirty="0" err="1" smtClean="0"/>
              <a:t>midna</a:t>
            </a:r>
            <a:r>
              <a:rPr lang="en-US" dirty="0" smtClean="0"/>
              <a:t>. </a:t>
            </a:r>
          </a:p>
          <a:p>
            <a:pPr lvl="0"/>
            <a:endParaRPr lang="en-US" sz="2800" dirty="0" smtClean="0"/>
          </a:p>
          <a:p>
            <a:pPr lvl="0"/>
            <a:endParaRPr lang="en-US" sz="32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1537</TotalTime>
  <Words>2440</Words>
  <Application>Microsoft Office PowerPoint</Application>
  <PresentationFormat>On-screen Show (4:3)</PresentationFormat>
  <Paragraphs>319</Paragraphs>
  <Slides>42</Slides>
  <Notes>41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Calibri</vt:lpstr>
      <vt:lpstr>Century Gothic</vt:lpstr>
      <vt:lpstr>Franklin Gothic Book</vt:lpstr>
      <vt:lpstr>Franklin Gothic Medium</vt:lpstr>
      <vt:lpstr>Times New Roman</vt:lpstr>
      <vt:lpstr>Wingdings</vt:lpstr>
      <vt:lpstr>Wingdings 2</vt:lpstr>
      <vt:lpstr>Trek</vt:lpstr>
      <vt:lpstr>PowerPoint Presentation</vt:lpstr>
      <vt:lpstr>PowerPoint Presentation</vt:lpstr>
      <vt:lpstr>Fikradaha furuha u ah xadgudubka ku         salaysan SINJIGA (Gbv)</vt:lpstr>
      <vt:lpstr>Fahanka genderka:</vt:lpstr>
      <vt:lpstr>Fahanka genderka:</vt:lpstr>
      <vt:lpstr> Arrimah Genderku kahadlo waxaa kamid ah kuwan </vt:lpstr>
      <vt:lpstr>Arrimah Genderka:</vt:lpstr>
      <vt:lpstr>ARRImaha genDer</vt:lpstr>
      <vt:lpstr>ARRImaha genDer</vt:lpstr>
      <vt:lpstr>Faraqa u dhexeeya “jINSIGA” iyo “sinjiga” </vt:lpstr>
      <vt:lpstr>PowerPoint Presentation</vt:lpstr>
      <vt:lpstr>Gender (Jinsi)</vt:lpstr>
      <vt:lpstr>Faraqa u dhexeeya “genderka” iyo “sinjiga”  </vt:lpstr>
      <vt:lpstr>XUQUUDDA BINU-AADAMKA   IYO  GBV 14 </vt:lpstr>
      <vt:lpstr>Xadgudubka muuqaal ahaaneed: </vt:lpstr>
      <vt:lpstr> Xadgudubka niya DEED                                                                                                                                                                                                                                                                                                                                                                                                                                                                                                                                                                                                                                                                                                                                                                                                                                                                                                                                                                                                                                                                                                                                                                                                                                                                                                                                                                                                                                                                                                                                                                                                                                                                                                                                                                                                                                                                                                                                                                                                                                                                                                                                                                                                                                                                                                                                                                                                                                                                                                                                                                                                                                                                                                                                                                                                                                                                                                                                                                                                                                                                                                                                                                                                                                                                                                                                                                                                                                                                                                                                                                                                                                                                                                                                                                                                                                                                                                                                                                                                                                                                                                                                                                                                                                                                                                                                                                                                                                                                                                                                                                                                </vt:lpstr>
      <vt:lpstr>Xadgudubka ku salaysan bulshanimo/dhaqan ahaaneed. </vt:lpstr>
      <vt:lpstr>halxidhaale</vt:lpstr>
      <vt:lpstr>XUQUUQDA BINU-AADAMKA IYO GBV</vt:lpstr>
      <vt:lpstr>Xuquuqaha aadamaha</vt:lpstr>
      <vt:lpstr>Xuquuqaha aadamaha</vt:lpstr>
      <vt:lpstr>QEEXIDA XADGUDUBKA KU SALAYSAN SINJIGA.</vt:lpstr>
      <vt:lpstr>QEEXIDA XADGUDUBKA KU SALAYSAN SINJIGA.</vt:lpstr>
      <vt:lpstr>AQBLAAD(consent)</vt:lpstr>
      <vt:lpstr>AQBLAAD(consent)</vt:lpstr>
      <vt:lpstr> SABABAHA keena gender based violence iyo saamayntiisa </vt:lpstr>
      <vt:lpstr>PowerPoint Presentation</vt:lpstr>
      <vt:lpstr>FAHAMKA AWOODA    </vt:lpstr>
      <vt:lpstr>PowerPoint Presentation</vt:lpstr>
      <vt:lpstr> wAXYAABAHA KA QAYB QAATA  </vt:lpstr>
      <vt:lpstr>wAXYAABAHA KA QAYB QAATA</vt:lpstr>
      <vt:lpstr>wAXYAABAHA KA QAYB QAATA</vt:lpstr>
      <vt:lpstr>SAAMAYNTA (saamaynta  GBV  </vt:lpstr>
      <vt:lpstr>Natiijooyink muuqda </vt:lpstr>
      <vt:lpstr>Natiijooyinka maskax-ahaaneed.  </vt:lpstr>
      <vt:lpstr>Natiijoojinka  Bulshadeed. </vt:lpstr>
      <vt:lpstr> KA HORTAGIdA IYO KA JAWAAB CELINTA  GBV </vt:lpstr>
      <vt:lpstr> Jawaab celin </vt:lpstr>
      <vt:lpstr>   XEERASHA HAGA     </vt:lpstr>
      <vt:lpstr>  xeerasha Haga</vt:lpstr>
      <vt:lpstr>PowerPoint Presentation</vt:lpstr>
      <vt:lpstr>Equality of outcome the story of the fox and the crone </vt:lpstr>
    </vt:vector>
  </TitlesOfParts>
  <Company>IRC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ET14670</dc:creator>
  <cp:lastModifiedBy>pc</cp:lastModifiedBy>
  <cp:revision>154</cp:revision>
  <dcterms:created xsi:type="dcterms:W3CDTF">2013-01-31T07:50:48Z</dcterms:created>
  <dcterms:modified xsi:type="dcterms:W3CDTF">2022-07-30T13:21:37Z</dcterms:modified>
</cp:coreProperties>
</file>